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themeVariants/variant2/theme/slideLayouts/slideLayout13.xml" ContentType="application/vnd.openxmlformats-officedocument.presentationml.slideLayout+xml"/>
  <Override PartName="/themeVariants/variant5/theme/slideLayouts/slideLayout4.xml" ContentType="application/vnd.openxmlformats-officedocument.presentationml.slideLayout+xml"/>
  <Override PartName="/themeVariants/variant4/theme/slideLayouts/slideLayout13.xml" ContentType="application/vnd.openxmlformats-officedocument.presentationml.slideLayout+xml"/>
  <Override PartName="/ppt/slides/slide36.xml" ContentType="application/vnd.openxmlformats-officedocument.presentationml.slide+xml"/>
  <Override PartName="/themeVariants/variant3/theme/slideLayouts/slideLayout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themeVariants/variant1/theme/slideLayouts/slideLayout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themeVariants/variant2/theme/theme/theme1.xml" ContentType="application/vnd.openxmlformats-officedocument.theme+xml"/>
  <Override PartName="/ppt/tableStyles.xml" ContentType="application/vnd.openxmlformats-officedocument.presentationml.tableStyles+xml"/>
  <Override PartName="/themeVariants/variant6/theme/slideLayouts/slideLayout2.xml" ContentType="application/vnd.openxmlformats-officedocument.presentationml.slideLayout+xml"/>
  <Override PartName="/themeVariants/variant5/theme/presentation.xml" ContentType="application/vnd.openxmlformats-officedocument.presentationml.presentation.main+xml"/>
  <Override PartName="/themeVariants/variant7/theme/slideLayouts/slideLayout8.xml" ContentType="application/vnd.openxmlformats-officedocument.presentationml.slideLayout+xml"/>
  <Override PartName="/themeVariants/variant4/theme/slideLayouts/slideLayout3.xml" ContentType="application/vnd.openxmlformats-officedocument.presentationml.slideLayout+xml"/>
  <Override PartName="/themeVariants/variant7/theme/slideMasters/slideMaster1.xml" ContentType="application/vnd.openxmlformats-officedocument.presentationml.slideMaster+xml"/>
  <Override PartName="/themeVariants/variant2/theme/slideLayouts/slideLayout4.xml" ContentType="application/vnd.openxmlformats-officedocument.presentationml.slideLayout+xml"/>
  <Override PartName="/themeVariants/variant5/theme/slideLayouts/slideLayout9.xml" ContentType="application/vnd.openxmlformats-officedocument.presentationml.slideLayout+xml"/>
  <Override PartName="/themeVariants/variant7/theme/slideLayouts/slideLayout14.xml" ContentType="application/vnd.openxmlformats-officedocument.presentationml.slideLayout+xml"/>
  <Override PartName="/themeVariants/variant5/theme/slideLayouts/slideLayout14.xml" ContentType="application/vnd.openxmlformats-officedocument.presentationml.slideLayout+xml"/>
  <Override PartName="/themeVariants/variant3/theme/slideLayouts/slideLayout14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themeVariants/variant2/theme/slideLayouts/slideLayout14.xml" ContentType="application/vnd.openxmlformats-officedocument.presentationml.slideLayout+xml"/>
  <Override PartName="/themeVariants/variant1/theme/slideLayouts/slideLayout14.xml" ContentType="application/vnd.openxmlformats-officedocument.presentationml.slideLayout+xml"/>
  <Override PartName="/theme/slideLayouts/slideLayout13.xml" ContentType="application/vnd.openxmlformats-officedocument.presentationml.slideLayout+xml"/>
  <Override PartName="/theme/slideLayouts/slideLayout3.xml" ContentType="application/vnd.openxmlformats-officedocument.presentationml.slideLayout+xml"/>
  <Override PartName="/themeVariants/variant5/theme/slideLayouts/slideLayout5.xml" ContentType="application/vnd.openxmlformats-officedocument.presentationml.slideLayout+xml"/>
  <Override PartName="/themeVariants/variant3/theme/slideLayouts/slideLayout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themeVariants/variant7/theme/slideLayouts/slideLayout10.xml" ContentType="application/vnd.openxmlformats-officedocument.presentationml.slideLayout+xml"/>
  <Override PartName="/themeVariants/variant6/theme/slideLayouts/slideLayout10.xml" ContentType="application/vnd.openxmlformats-officedocument.presentationml.slideLayout+xml"/>
  <Override PartName="/themeVariants/variant1/theme/slideLayouts/slideLayout7.xml" ContentType="application/vnd.openxmlformats-officedocument.presentationml.slideLayout+xml"/>
  <Override PartName="/themeVariants/variant5/theme/slideLayouts/slideLayout1.xml" ContentType="application/vnd.openxmlformats-officedocument.presentationml.slideLayout+xml"/>
  <Override PartName="/themeVariants/variant5/theme/slideLayouts/slideLayout10.xml" ContentType="application/vnd.openxmlformats-officedocument.presentationml.slideLayout+xml"/>
  <Override PartName="/themeVariants/variant4/theme/slideLayouts/slideLayout10.xml" ContentType="application/vnd.openxmlformats-officedocument.presentationml.slideLayout+xml"/>
  <Override PartName="/themeVariants/variant3/theme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themeVariants/variant2/theme/slideLayouts/slideLayout10.xml" ContentType="application/vnd.openxmlformats-officedocument.presentationml.slideLayout+xml"/>
  <Override PartName="/themeVariants/variant6/theme/slideLayouts/slideLayout7.xml" ContentType="application/vnd.openxmlformats-officedocument.presentationml.slideLayout+xml"/>
  <Override PartName="/themeVariants/variant1/theme/slideLayouts/slideLayout10.xml" ContentType="application/vnd.openxmlformats-officedocument.presentationml.slideLayout+xml"/>
  <Override PartName="/themeVariants/variant3/theme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themeVariants/variant3/theme/theme/theme1.xml" ContentType="application/vnd.openxmlformats-officedocument.theme+xml"/>
  <Override PartName="/themeVariants/variant1/theme/slideLayouts/slideLayout3.xml" ContentType="application/vnd.openxmlformats-officedocument.presentationml.slideLayout+xml"/>
  <Override PartName="/themeVariants/variant4/theme/slideLayouts/slideLayout8.xml" ContentType="application/vnd.openxmlformats-officedocument.presentationml.slideLayout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themeVariants/variant5/theme/theme/themeManager.xml" ContentType="application/vnd.openxmlformats-officedocument.themeManager+xml"/>
  <Override PartName="/themeVariants/variant2/theme/presentation.xml" ContentType="application/vnd.openxmlformats-officedocument.presentationml.presentation.main+xml"/>
  <Override PartName="/themeVariants/variant4/theme/slideMasters/slideMaster1.xml" ContentType="application/vnd.openxmlformats-officedocument.presentationml.slideMaster+xml"/>
  <Override PartName="/themeVariants/variant7/theme/slideLayouts/slideLayout9.xml" ContentType="application/vnd.openxmlformats-officedocument.presentationml.slideLayout+xml"/>
  <Override PartName="/themeVariants/variant2/theme/slideLayouts/slideLayout9.xml" ContentType="application/vnd.openxmlformats-officedocument.presentationml.slideLayout+xml"/>
  <Override PartName="/themeVariants/variant6/theme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themeVariants/variant7/theme/theme/theme1.xml" ContentType="application/vnd.openxmlformats-officedocument.theme+xml"/>
  <Override PartName="/themeVariants/variant4/theme/slideLayouts/slideLayout4.xml" ContentType="application/vnd.openxmlformats-officedocument.presentationml.slideLayout+xml"/>
  <Override PartName="/themeVariants/variant6/theme/presentation.xml" ContentType="application/vnd.openxmlformats-officedocument.presentationml.presentation.main+xml"/>
  <Override PartName="/themeVariants/variant7/theme/slideLayouts/slideLayout5.xml" ContentType="application/vnd.openxmlformats-officedocument.presentationml.slideLayout+xml"/>
  <Override PartName="/themeVariants/variant7/theme/slideLayouts/slideLayout15.xml" ContentType="application/vnd.openxmlformats-officedocument.presentationml.slideLayout+xml"/>
  <Override PartName="/themeVariants/variant2/theme/slideLayouts/slideLayout5.xml" ContentType="application/vnd.openxmlformats-officedocument.presentationml.slideLayout+xml"/>
  <Override PartName="/themeVariants/variant6/theme/slideLayouts/slideLayout15.xml" ContentType="application/vnd.openxmlformats-officedocument.presentationml.slideLayout+xml"/>
  <Override PartName="/theme/slideLayouts/slideLayout8.xml" ContentType="application/vnd.openxmlformats-officedocument.presentationml.slideLayout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theme/slideMasters/slideMaster1.xml" ContentType="application/vnd.openxmlformats-officedocument.presentationml.slideMaster+xml"/>
  <Override PartName="/themeVariants/variant2/theme/slideLayouts/slideLayout1.xml" ContentType="application/vnd.openxmlformats-officedocument.presentationml.slideLayout+xml"/>
  <Override PartName="/themeVariants/variant2/theme/slideLayouts/slideLayout15.xml" ContentType="application/vnd.openxmlformats-officedocument.presentationml.slideLayout+xml"/>
  <Override PartName="/themeVariants/variant1/theme/slideLayouts/slideLayout15.xml" ContentType="application/vnd.openxmlformats-officedocument.presentationml.slideLayout+xml"/>
  <Override PartName="/theme/slideLayouts/slideLayout14.xml" ContentType="application/vnd.openxmlformats-officedocument.presentationml.slideLayout+xml"/>
  <Override PartName="/themeVariants/variant5/theme/slideLayouts/slideLayout6.xml" ContentType="application/vnd.openxmlformats-officedocument.presentationml.slideLayout+xml"/>
  <Override PartName="/themeVariants/variant5/theme/slideLayouts/slideLayout15.xml" ContentType="application/vnd.openxmlformats-officedocument.presentationml.slideLayout+xml"/>
  <Override PartName="/themeVariants/variant4/theme/slideLayouts/slideLayout15.xml" ContentType="application/vnd.openxmlformats-officedocument.presentationml.slideLayout+xml"/>
  <Override PartName="/themeVariants/variant3/theme/slideLayouts/slideLayout15.xml" ContentType="application/vnd.openxmlformats-officedocument.presentationml.slideLayout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themeVariants/variant7/theme/slideLayouts/slideLayout1.xml" ContentType="application/vnd.openxmlformats-officedocument.presentationml.slideLayout+xml"/>
  <Override PartName="/themeVariants/variant7/theme/slideLayouts/slideLayout11.xml" ContentType="application/vnd.openxmlformats-officedocument.presentationml.slideLayout+xml"/>
  <Override PartName="/themeVariants/variant6/theme/slideLayouts/slideLayout11.xml" ContentType="application/vnd.openxmlformats-officedocument.presentationml.slideLayout+xml"/>
  <Override PartName="/theme/slideLayouts/slideLayout4.xml" ContentType="application/vnd.openxmlformats-officedocument.presentationml.slideLayout+xml"/>
  <Override PartName="/themeVariants/variant5/theme/slideLayouts/slideLayout11.xml" ContentType="application/vnd.openxmlformats-officedocument.presentationml.slideLayout+xml"/>
  <Override PartName="/themeVariants/variant3/theme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themeVariants/variant2/theme/slideLayouts/slideLayout11.xml" ContentType="application/vnd.openxmlformats-officedocument.presentationml.slideLayout+xml"/>
  <Override PartName="/themeVariants/variant6/theme/slideLayouts/slideLayout8.xml" ContentType="application/vnd.openxmlformats-officedocument.presentationml.slideLayout+xml"/>
  <Override PartName="/themeVariants/variant1/theme/slideLayouts/slideLayout8.xml" ContentType="application/vnd.openxmlformats-officedocument.presentationml.slideLayout+xml"/>
  <Override PartName="/themeVariants/variant1/theme/slideLayouts/slideLayout11.xml" ContentType="application/vnd.openxmlformats-officedocument.presentationml.slideLayout+xml"/>
  <Override PartName="/theme/slideLayouts/slideLayout10.xml" ContentType="application/vnd.openxmlformats-officedocument.presentationml.slideLayout+xml"/>
  <Override PartName="/themeVariants/variant5/theme/slideLayouts/slideLayout2.xml" ContentType="application/vnd.openxmlformats-officedocument.presentationml.slideLayout+xml"/>
  <Override PartName="/themeVariants/variant4/theme/slideLayouts/slideLayout11.xml" ContentType="application/vnd.openxmlformats-officedocument.presentationml.slideLayout+xml"/>
  <Override PartName="/themeVariants/variant3/theme/slideLayouts/slideLayout11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themeVariants/variant1/theme/theme/themeManager.xml" ContentType="application/vnd.openxmlformats-officedocument.themeManager+xml"/>
  <Override PartName="/themeVariants/variant6/theme/slideMasters/slideMaster1.xml" ContentType="application/vnd.openxmlformats-officedocument.presentationml.slideMaster+xml"/>
  <Override PartName="/themeVariants/variant1/theme/slideMasters/slideMaster1.xml" ContentType="application/vnd.openxmlformats-officedocument.presentationml.slideMaster+xml"/>
  <Override PartName="/themeVariants/variant4/theme/slideLayouts/slideLayout9.xml" ContentType="application/vnd.openxmlformats-officedocument.presentationml.slideLayout+xml"/>
  <Override PartName="/themeVariants/variant3/theme/slideLayouts/slideLayout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themeVariants/variant6/theme/theme/themeManager.xml" ContentType="application/vnd.openxmlformats-officedocument.themeManager+xml"/>
  <Override PartName="/themeVariants/variant6/theme/slideLayouts/slideLayout4.xml" ContentType="application/vnd.openxmlformats-officedocument.presentationml.slideLayout+xml"/>
  <Override PartName="/themeVariants/variant1/theme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themeVariants/variant4/theme/theme/theme1.xml" ContentType="application/vnd.openxmlformats-officedocument.theme+xml"/>
  <Override PartName="/themeVariants/variant3/theme/presentation.xml" ContentType="application/vnd.openxmlformats-officedocument.presentationml.presentation.main+xml"/>
  <Override PartName="/themeVariants/variant4/theme/slideLayouts/slideLayout5.xml" ContentType="application/vnd.openxmlformats-officedocument.presentationml.slideLayout+xml"/>
  <Override PartName="/themeVariants/variant2/theme/slideLayouts/slideLayout6.xml" ContentType="application/vnd.openxmlformats-officedocument.presentationml.slideLayout+xml"/>
  <Override PartName="/themeVariants/variant7/theme/presentation.xml" ContentType="application/vnd.openxmlformats-officedocument.presentationml.presentation.main+xml"/>
  <Override PartName="/themeVariants/variant7/theme/slideLayouts/slideLayout16.xml" ContentType="application/vnd.openxmlformats-officedocument.presentationml.slideLayout+xml"/>
  <Override PartName="/themeVariants/variant7/theme/slideLayouts/slideLayout6.xml" ContentType="application/vnd.openxmlformats-officedocument.presentationml.slideLayout+xml"/>
  <Override PartName="/themeVariants/variant6/theme/slideLayouts/slideLayout16.xml" ContentType="application/vnd.openxmlformats-officedocument.presentationml.slideLayout+xml"/>
  <Override PartName="/theme/slideLayouts/slideLayout9.xml" ContentType="application/vnd.openxmlformats-officedocument.presentationml.slideLayout+xml"/>
  <Override PartName="/themeVariants/variant5/theme/slideLayouts/slideLayout16.xml" ContentType="application/vnd.openxmlformats-officedocument.presentationml.slideLayout+xml"/>
  <Override PartName="/themeVariants/variant4/theme/slideLayouts/slideLayout16.xml" ContentType="application/vnd.openxmlformats-officedocument.presentationml.slideLayout+xml"/>
  <Override PartName="/themeVariants/variant4/theme/slideLayouts/slideLayout1.xml" ContentType="application/vnd.openxmlformats-officedocument.presentationml.slideLayout+xml"/>
  <Override PartName="/themeVariants/variant3/theme/slideLayouts/slideLayout1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themeVariants/variant2/theme/slideLayouts/slideLayout2.xml" ContentType="application/vnd.openxmlformats-officedocument.presentationml.slideLayout+xml"/>
  <Override PartName="/themeVariants/variant2/theme/slideLayouts/slideLayout16.xml" ContentType="application/vnd.openxmlformats-officedocument.presentationml.slideLayout+xml"/>
  <Override PartName="/themeVariants/variant1/theme/slideLayouts/slideLayout16.xml" ContentType="application/vnd.openxmlformats-officedocument.presentationml.slideLayout+xml"/>
  <Override PartName="/theme/slideLayouts/slideLayout5.xml" ContentType="application/vnd.openxmlformats-officedocument.presentationml.slideLayout+xml"/>
  <Override PartName="/theme/slideLayouts/slideLayout15.xml" ContentType="application/vnd.openxmlformats-officedocument.presentationml.slideLayout+xml"/>
  <Override PartName="/themeVariants/variant5/theme/slideLayouts/slideLayout7.xml" ContentType="application/vnd.openxmlformats-officedocument.presentationml.slideLayout+xml"/>
  <Override PartName="/themeVariants/variant3/theme/slideLayouts/slideLayout8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themeVariants/themeVariantManager.xml" ContentType="application/vnd.ms-office.themeVariantManager+xml"/>
  <Override PartName="/themeVariants/variant7/theme/slideLayouts/slideLayout12.xml" ContentType="application/vnd.openxmlformats-officedocument.presentationml.slideLayout+xml"/>
  <Override PartName="/themeVariants/variant7/theme/slideLayouts/slideLayout2.xml" ContentType="application/vnd.openxmlformats-officedocument.presentationml.slideLayout+xml"/>
  <Override PartName="/themeVariants/variant6/theme/slideLayouts/slideLayout12.xml" ContentType="application/vnd.openxmlformats-officedocument.presentationml.slideLayout+xml"/>
  <Override PartName="/themeVariants/variant1/theme/slideLayouts/slideLayout9.xml" ContentType="application/vnd.openxmlformats-officedocument.presentationml.slideLayout+xml"/>
  <Override PartName="/themeVariants/variant5/theme/slideLayouts/slideLayout12.xml" ContentType="application/vnd.openxmlformats-officedocument.presentationml.slideLayout+xml"/>
  <Override PartName="/themeVariants/variant4/theme/slideLayouts/slideLayout12.xml" ContentType="application/vnd.openxmlformats-officedocument.presentationml.slideLayout+xml"/>
  <Override PartName="/themeVariants/variant3/theme/slideLayouts/slideLayout12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themeVariants/variant7/theme/theme/themeManager.xml" ContentType="application/vnd.openxmlformats-officedocument.themeManager+xml"/>
  <Override PartName="/themeVariants/variant2/theme/theme/themeManager.xml" ContentType="application/vnd.openxmlformats-officedocument.themeManager+xml"/>
  <Override PartName="/theme/theme/themeManager.xml" ContentType="application/vnd.openxmlformats-officedocument.themeManager+xml"/>
  <Override PartName="/themeVariants/variant3/theme/slideMasters/slideMaster1.xml" ContentType="application/vnd.openxmlformats-officedocument.presentationml.slideMaster+xml"/>
  <Override PartName="/themeVariants/variant2/theme/slideLayouts/slideLayout12.xml" ContentType="application/vnd.openxmlformats-officedocument.presentationml.slideLayout+xml"/>
  <Override PartName="/themeVariants/variant6/theme/slideLayouts/slideLayout9.xml" ContentType="application/vnd.openxmlformats-officedocument.presentationml.slideLayout+xml"/>
  <Override PartName="/themeVariants/variant1/theme/slideLayouts/slideLayout12.xml" ContentType="application/vnd.openxmlformats-officedocument.presentationml.slideLayout+xml"/>
  <Override PartName="/theme/slideLayouts/slideLayout1.xml" ContentType="application/vnd.openxmlformats-officedocument.presentationml.slideLayout+xml"/>
  <Override PartName="/theme/slideLayouts/slideLayout11.xml" ContentType="application/vnd.openxmlformats-officedocument.presentationml.slideLayout+xml"/>
  <Override PartName="/themeVariants/variant5/theme/slideLayouts/slideLayout3.xml" ContentType="application/vnd.openxmlformats-officedocument.presentationml.slideLayout+xml"/>
  <Override PartName="/themeVariants/variant3/theme/slideLayouts/slideLayout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themeVariants/variant1/theme/theme/theme1.xml" ContentType="application/vnd.openxmlformats-officedocument.theme+xml"/>
  <Override PartName="/theme/theme/theme1.xml" ContentType="application/vnd.openxmlformats-officedocument.theme+xml"/>
  <Override PartName="/themeVariants/variant1/theme/slideLayouts/slideLayout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themeVariants/variant6/theme/slideLayouts/slideLayout5.xml" ContentType="application/vnd.openxmlformats-officedocument.presentationml.slideLayout+xml"/>
  <Override PartName="/ppt/slides/slide20.xml" ContentType="application/vnd.openxmlformats-officedocument.presentationml.slide+xml"/>
  <Override PartName="/themeVariants/variant5/theme/theme/theme1.xml" ContentType="application/vnd.openxmlformats-officedocument.theme+xml"/>
  <Override PartName="/themeVariants/variant1/theme/slideLayouts/slideLayout1.xml" ContentType="application/vnd.openxmlformats-officedocument.presentationml.slideLayout+xml"/>
  <Override PartName="/themeVariants/variant4/theme/slideLayouts/slideLayout6.xml" ContentType="application/vnd.openxmlformats-officedocument.presentationml.slideLayout+xml"/>
  <Override PartName="/themeVariants/variant4/theme/presentation.xml" ContentType="application/vnd.openxmlformats-officedocument.presentationml.presentation.main+xml"/>
  <Override PartName="/themeVariants/variant7/theme/slideLayouts/slideLayout7.xml" ContentType="application/vnd.openxmlformats-officedocument.presentationml.slideLayout+xml"/>
  <Override PartName="/themeVariants/variant2/theme/slideLayouts/slideLayout7.xml" ContentType="application/vnd.openxmlformats-officedocument.presentationml.slideLayout+xml"/>
  <Override PartName="/themeVariants/variant6/theme/slideLayouts/slideLayout1.xml" ContentType="application/vnd.openxmlformats-officedocument.presentationml.slideLayout+xml"/>
  <Override PartName="/theme/slideLayouts/slideLayout16.xml" ContentType="application/vnd.openxmlformats-officedocument.presentationml.slideLayout+xml"/>
  <Override PartName="/themeVariants/variant5/theme/slideLayouts/slideLayout8.xml" ContentType="application/vnd.openxmlformats-officedocument.presentationml.slideLayout+xml"/>
  <Override PartName="/themeVariants/variant4/theme/slideLayouts/slideLayout2.xml" ContentType="application/vnd.openxmlformats-officedocument.presentationml.slideLayout+xml"/>
  <Override PartName="/ppt/slides/slide8.xml" ContentType="application/vnd.openxmlformats-officedocument.presentationml.slide+xml"/>
  <Override PartName="/themeVariants/variant3/theme/theme/themeManager.xml" ContentType="application/vnd.openxmlformats-officedocument.themeManager+xml"/>
  <Override PartName="/themeVariants/variant5/theme/slideMasters/slideMaster1.xml" ContentType="application/vnd.openxmlformats-officedocument.presentationml.slideMaster+xml"/>
  <Override PartName="/themeVariants/variant7/theme/slideLayouts/slideLayout13.xml" ContentType="application/vnd.openxmlformats-officedocument.presentationml.slideLayout+xml"/>
  <Override PartName="/themeVariants/variant7/theme/slideLayouts/slideLayout3.xml" ContentType="application/vnd.openxmlformats-officedocument.presentationml.slideLayout+xml"/>
  <Override PartName="/themeVariants/variant2/theme/slideLayouts/slideLayout3.xml" ContentType="application/vnd.openxmlformats-officedocument.presentationml.slideLayout+xml"/>
  <Override PartName="/themeVariants/variant6/theme/slideLayouts/slideLayout13.xml" ContentType="application/vnd.openxmlformats-officedocument.presentationml.slideLayout+xml"/>
  <Override PartName="/theme/slideLayouts/slideLayout6.xml" ContentType="application/vnd.openxmlformats-officedocument.presentationml.slideLayout+xml"/>
  <Override PartName="/themeVariants/variant3/theme/slideLayouts/slideLayout9.xml" ContentType="application/vnd.openxmlformats-officedocument.presentationml.slideLayout+xml"/>
  <Override PartName="/ppt/slides/slide29.xml" ContentType="application/vnd.openxmlformats-officedocument.presentationml.slide+xml"/>
  <Override PartName="/themeVariants/variant1/theme/slideLayouts/slideLayout13.xml" ContentType="application/vnd.openxmlformats-officedocument.presentationml.slideLayout+xml"/>
  <Override PartName="/theme/slideLayouts/slideLayout12.xml" ContentType="application/vnd.openxmlformats-officedocument.presentationml.slideLayout+xml"/>
  <Override PartName="/themeVariants/variant5/theme/slideLayouts/slideLayout13.xml" ContentType="application/vnd.openxmlformats-officedocument.presentationml.slideLayout+xml"/>
  <Override PartName="/themeVariants/variant3/theme/slideLayouts/slideLayout13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theme/slideLayouts/slideLayout2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themeVariants/variant6/theme/slideLayouts/slideLayout6.xml" ContentType="application/vnd.openxmlformats-officedocument.presentationml.slideLayout+xml"/>
  <Override PartName="/ppt/slides/slide32.xml" ContentType="application/vnd.openxmlformats-officedocument.presentationml.slide+xml"/>
  <Override PartName="/themeVariants/variant1/theme/presentation.xml" ContentType="application/vnd.openxmlformats-officedocument.presentationml.presentation.main+xml"/>
  <Override PartName="/theme/presentation.xml" ContentType="application/vnd.openxmlformats-officedocument.presentationml.presentation.main+xml"/>
  <Override PartName="/themeVariants/variant4/theme/slideLayouts/slideLayout7.xml" ContentType="application/vnd.openxmlformats-officedocument.presentationml.slideLayout+xml"/>
  <Override PartName="/themeVariants/variant3/theme/slideLayouts/slideLayout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themeVariants/variant2/theme/slideLayouts/slideLayout8.xml" ContentType="application/vnd.openxmlformats-officedocument.presentationml.slideLayout+xml"/>
  <Override PartName="/themeVariants/variant1/theme/slideLayouts/slideLayout2.xml" ContentType="application/vnd.openxmlformats-officedocument.presentationml.slideLayout+xml"/>
  <Override PartName="/themeVariants/variant6/theme/theme/theme1.xml" ContentType="application/vnd.openxmlformats-officedocument.theme+xml"/>
  <Override PartName="/themeVariants/variant2/theme/slideMasters/slideMaster1.xml" ContentType="application/vnd.openxmlformats-officedocument.presentationml.slideMaster+xml"/>
  <Override PartName="/themeVariants/variant4/theme/theme/themeManager.xml" ContentType="application/vnd.openxmlformats-officedocument.themeManag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themeVariants/variant7/theme/slideLayouts/slideLayout4.xml" ContentType="application/vnd.openxmlformats-officedocument.presentationml.slideLayout+xml"/>
  <Override PartName="/themeVariants/variant6/theme/slideLayouts/slideLayout14.xml" ContentType="application/vnd.openxmlformats-officedocument.presentationml.slideLayout+xml"/>
  <Override PartName="/theme/slideLayouts/slideLayout7.xml" ContentType="application/vnd.openxmlformats-officedocument.presentationml.slideLayout+xml"/>
  <Override PartName="/themeVariants/variant4/theme/slideLayouts/slideLayout1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themeVariants" Target="themeVariants/themeVariantManager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7" r:id="rId41"/>
    <p:sldId id="294" r:id="rId42"/>
    <p:sldId id="295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CCFF33"/>
    <a:srgbClr val="99FF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214" autoAdjust="0"/>
    <p:restoredTop sz="94660"/>
  </p:normalViewPr>
  <p:slideViewPr>
    <p:cSldViewPr>
      <p:cViewPr varScale="1">
        <p:scale>
          <a:sx n="79" d="100"/>
          <a:sy n="79" d="100"/>
        </p:scale>
        <p:origin x="-90" y="-5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B52C1-6ADF-4BEB-9FD2-531861669C00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EB8FE-7968-45A9-A222-792ABE3D8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EB8FE-7968-45A9-A222-792ABE3D8F05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5/13/2024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5.xml"/><Relationship Id="rId18" Type="http://schemas.openxmlformats.org/officeDocument/2006/relationships/slide" Target="slide35.xml"/><Relationship Id="rId26" Type="http://schemas.openxmlformats.org/officeDocument/2006/relationships/slide" Target="slide51.xml"/><Relationship Id="rId3" Type="http://schemas.openxmlformats.org/officeDocument/2006/relationships/slide" Target="slide5.xml"/><Relationship Id="rId21" Type="http://schemas.openxmlformats.org/officeDocument/2006/relationships/slide" Target="slide41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49.xml"/><Relationship Id="rId2" Type="http://schemas.openxmlformats.org/officeDocument/2006/relationships/slide" Target="slide3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21.xml"/><Relationship Id="rId24" Type="http://schemas.openxmlformats.org/officeDocument/2006/relationships/slide" Target="slide47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23" Type="http://schemas.openxmlformats.org/officeDocument/2006/relationships/slide" Target="slide45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Relationship Id="rId22" Type="http://schemas.openxmlformats.org/officeDocument/2006/relationships/slide" Target="slide4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alexanderpushkin.ru/stikhi/218-dva-chuvstva-divno-blizki-nam-stikhotvorenie-1830.html" TargetMode="External"/><Relationship Id="rId13" Type="http://schemas.openxmlformats.org/officeDocument/2006/relationships/hyperlink" Target="https://alexanderpushkin.ru/stikhi/317-stikhi-sochinennye-nochyu-vo-vremya-bessonitsy-stikhotvorenie-1830.html" TargetMode="External"/><Relationship Id="rId18" Type="http://schemas.openxmlformats.org/officeDocument/2006/relationships/hyperlink" Target="https://alexanderpushkin.ru/proza/49-metel-povesti-belkina-1830.html" TargetMode="External"/><Relationship Id="rId26" Type="http://schemas.openxmlformats.org/officeDocument/2006/relationships/slide" Target="slide2.xml"/><Relationship Id="rId3" Type="http://schemas.openxmlformats.org/officeDocument/2006/relationships/hyperlink" Target="https://alexanderpushkin.ru/stikhi/141-besy-stikhotvorenie-1830.html" TargetMode="External"/><Relationship Id="rId21" Type="http://schemas.openxmlformats.org/officeDocument/2006/relationships/hyperlink" Target="https://alexanderpushkin.ru/dramaticheskie-proizvedeniya/56-motsart-i-saleri-pesa-1830.html" TargetMode="External"/><Relationship Id="rId7" Type="http://schemas.openxmlformats.org/officeDocument/2006/relationships/hyperlink" Target="https://alexanderpushkin.ru/stikhi/246-moya-rodoslovnaya-stikhotvorenie-1830.html" TargetMode="External"/><Relationship Id="rId12" Type="http://schemas.openxmlformats.org/officeDocument/2006/relationships/hyperlink" Target="https://alexanderpushkin.ru/stikhi/316-na-perevod-iliady-stikhotvorenie-1830.html" TargetMode="External"/><Relationship Id="rId17" Type="http://schemas.openxmlformats.org/officeDocument/2006/relationships/hyperlink" Target="https://alexanderpushkin.ru/proza/48-vystrel-povesti-belkina-1830.html" TargetMode="External"/><Relationship Id="rId25" Type="http://schemas.openxmlformats.org/officeDocument/2006/relationships/hyperlink" Target="https://alexanderpushkin.ru/skazki/2-skazka-o-pope-i-rabotnike-ego-balde.html" TargetMode="External"/><Relationship Id="rId2" Type="http://schemas.openxmlformats.org/officeDocument/2006/relationships/image" Target="../media/image2.png"/><Relationship Id="rId16" Type="http://schemas.openxmlformats.org/officeDocument/2006/relationships/hyperlink" Target="https://alexanderpushkin.ru/proza/51-stantsionnyj-smotritel-povesti-belkina-1830.html" TargetMode="External"/><Relationship Id="rId20" Type="http://schemas.openxmlformats.org/officeDocument/2006/relationships/hyperlink" Target="https://alexanderpushkin.ru/dramaticheskie-proizvedeniya/57-kamennyj-gost-pesa-1830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lexanderpushkin.ru/stikhi/318-otvet-anonimu-stikhotvorenie-1830.html" TargetMode="External"/><Relationship Id="rId11" Type="http://schemas.openxmlformats.org/officeDocument/2006/relationships/hyperlink" Target="https://alexanderpushkin.ru/stikhi/313-zaklinanie-stikhotvorenie-1830.html" TargetMode="External"/><Relationship Id="rId24" Type="http://schemas.openxmlformats.org/officeDocument/2006/relationships/hyperlink" Target="https://alexanderpushkin.ru/evgenij-onegin.html" TargetMode="External"/><Relationship Id="rId5" Type="http://schemas.openxmlformats.org/officeDocument/2006/relationships/hyperlink" Target="https://alexanderpushkin.ru/stikhi/201-trud-stikhotvorenie-1830.html" TargetMode="External"/><Relationship Id="rId15" Type="http://schemas.openxmlformats.org/officeDocument/2006/relationships/hyperlink" Target="https://alexanderpushkin.ru/proza/50-grobovshchik-povesti-belkina-1830.html" TargetMode="External"/><Relationship Id="rId23" Type="http://schemas.openxmlformats.org/officeDocument/2006/relationships/hyperlink" Target="https://alexanderpushkin.ru/dramaticheskie-proizvedeniya/55-skupoj-rytsar-pesa-1830.html" TargetMode="External"/><Relationship Id="rId10" Type="http://schemas.openxmlformats.org/officeDocument/2006/relationships/hyperlink" Target="https://alexanderpushkin.ru/stikhi/314-proshchanie-stikhotvorenie-1830.html" TargetMode="External"/><Relationship Id="rId19" Type="http://schemas.openxmlformats.org/officeDocument/2006/relationships/hyperlink" Target="https://alexanderpushkin.ru/poemy/38-domik-v-kolomne-poema-1830.html" TargetMode="External"/><Relationship Id="rId4" Type="http://schemas.openxmlformats.org/officeDocument/2006/relationships/hyperlink" Target="https://alexanderpushkin.ru/stikhi/315-elegiya-bezumnykh-let-ugasshee-vesele-stikhotvorenie-1830.html" TargetMode="External"/><Relationship Id="rId9" Type="http://schemas.openxmlformats.org/officeDocument/2006/relationships/hyperlink" Target="https://alexanderpushkin.ru/stikhi/200-rifma-stikhotvorenie-1830.html" TargetMode="External"/><Relationship Id="rId14" Type="http://schemas.openxmlformats.org/officeDocument/2006/relationships/hyperlink" Target="https://alexanderpushkin.ru/proza/52-baryshnya-krestyanka-povesti-belkina-1830.html" TargetMode="External"/><Relationship Id="rId22" Type="http://schemas.openxmlformats.org/officeDocument/2006/relationships/hyperlink" Target="https://alexanderpushkin.ru/dramaticheskie-proizvedeniya/58-pir-vo-vremya-chumy-pesa-1830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alexanderpushkin.ru/poemy/41-mednyj-vsadnik-poema-1833.html" TargetMode="External"/><Relationship Id="rId7" Type="http://schemas.openxmlformats.org/officeDocument/2006/relationships/hyperlink" Target="https://alexanderpushkin.ru/skazki/29-skazka-o-rybake-i-rybke-1833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lexanderpushkin.ru/skazki/28-skazka-o-mertvoj-tsarevne-i-o-semi-bogatyryakh-1833.html" TargetMode="External"/><Relationship Id="rId5" Type="http://schemas.openxmlformats.org/officeDocument/2006/relationships/hyperlink" Target="https://alexanderpushkin.ru/proza/45-pikovaya-dama-povest-1834.html" TargetMode="External"/><Relationship Id="rId4" Type="http://schemas.openxmlformats.org/officeDocument/2006/relationships/hyperlink" Target="https://alexanderpushkin.ru/poemy/32-andzhelo-poema-1833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3168" y="3214686"/>
            <a:ext cx="10363200" cy="1000132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6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краю великих вдохновений</a:t>
            </a:r>
            <a:endParaRPr lang="ru-RU" sz="6000" b="1" i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3168" y="4429132"/>
            <a:ext cx="10363200" cy="1714512"/>
          </a:xfrm>
        </p:spPr>
        <p:txBody>
          <a:bodyPr>
            <a:normAutofit fontScale="92500" lnSpcReduction="10000"/>
          </a:bodyPr>
          <a:lstStyle/>
          <a:p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</a:rPr>
              <a:t>Интеллектуальная игра о пребывании А.С. Пушкина в Болдине для учащихся 7-8 классов.</a:t>
            </a:r>
          </a:p>
          <a:p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600" i="1" dirty="0" smtClean="0">
                <a:solidFill>
                  <a:schemeClr val="tx2">
                    <a:lumMod val="75000"/>
                  </a:schemeClr>
                </a:solidFill>
              </a:rPr>
              <a:t>Разработала: библиотекарь МАОУ СШ № 6 г. Бор Нижегородской области Рожкова Е.Ф.</a:t>
            </a:r>
            <a:endParaRPr lang="ru-RU" sz="2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пуш.осен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422" y="500042"/>
            <a:ext cx="4572032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786058"/>
            <a:ext cx="10911840" cy="242889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 мая 1830 г. состоялась, помолвка А.С. Пушкина с Н.Н.Гончаровой. Отец выделил ему деревеньку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Кистеневку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 200 душами крестьян, расположенную в Нижегородской губернии, вблизи от собственного его имения с.Болдино. Поэт отправился туда, чтобы оформить дела по введению во владение имением, рассчитывая быстро управиться, затем заложить имение и вернуться в Москву, чтобы справить свадьбу.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0525156" y="5715016"/>
            <a:ext cx="828102" cy="6852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2926" y="3143248"/>
            <a:ext cx="6715172" cy="228601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каком году имение Пушкиных в Болдино стало музеем-заповедником?</a:t>
            </a:r>
            <a:endParaRPr lang="ru-RU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9953652" y="5572140"/>
            <a:ext cx="857256" cy="78581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госп.до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36" y="3143248"/>
            <a:ext cx="3705220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000372"/>
            <a:ext cx="10911840" cy="100013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1949 году</a:t>
            </a:r>
            <a:b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0167966" y="5143512"/>
            <a:ext cx="899540" cy="7566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982" y="-357214"/>
            <a:ext cx="12787402" cy="7215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40" y="3143248"/>
            <a:ext cx="6643734" cy="20002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Что задержало  А.С. Пушкина в Болдине в самый первый его приезд туда осенью 1830 года? 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0953784" y="5929330"/>
            <a:ext cx="470912" cy="5423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пру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98" y="3071810"/>
            <a:ext cx="4000528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000240"/>
            <a:ext cx="10911840" cy="28575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Начавшаяся в Москве эпидемия холеры и установленные повсюду карантины задержали Пушкина в Болдине с 7 сентября по 2 декабря 1830 г.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10525156" y="5500702"/>
            <a:ext cx="828102" cy="7566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5" y="0"/>
            <a:ext cx="12445959" cy="70008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40" y="3143248"/>
            <a:ext cx="6715172" cy="221457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Какое произведение в стиле прозы А.С. Пушкин написал одним из первых во время «Болдинской осени»? 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239536" y="5857892"/>
            <a:ext cx="470912" cy="5423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пушкин.осен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84" y="2928934"/>
            <a:ext cx="4312828" cy="2850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12" y="1928802"/>
            <a:ext cx="10911840" cy="26432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«Повести Белкина»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0525156" y="5715016"/>
            <a:ext cx="685226" cy="6429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5802" y="3143248"/>
            <a:ext cx="7215238" cy="20002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Каким стихотворением открылась 1-ая «Болдинская осень»?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0382280" y="5643578"/>
            <a:ext cx="542350" cy="39947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пруд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98" y="3071810"/>
            <a:ext cx="3857652" cy="244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1785926"/>
            <a:ext cx="10911840" cy="35719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«Бесы»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9953652" y="5500702"/>
            <a:ext cx="542350" cy="50006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4298" y="3500438"/>
            <a:ext cx="7558102" cy="1785950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r>
              <a:rPr lang="ru-RU" sz="3200" b="1" dirty="0" smtClean="0">
                <a:solidFill>
                  <a:schemeClr val="tx1"/>
                </a:solidFill>
              </a:rPr>
              <a:t>Какие произведения были написаны А.С. Пушкиным  в 1-ую болдинскую осень?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0810908" y="6000768"/>
            <a:ext cx="399474" cy="39947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пушкин осен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2" y="3071810"/>
            <a:ext cx="2928958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2398" y="357167"/>
          <a:ext cx="11342712" cy="62812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890452"/>
                <a:gridCol w="1890452"/>
                <a:gridCol w="1890452"/>
                <a:gridCol w="1890452"/>
                <a:gridCol w="1890452"/>
                <a:gridCol w="1890452"/>
              </a:tblGrid>
              <a:tr h="1256247">
                <a:tc>
                  <a:txBody>
                    <a:bodyPr/>
                    <a:lstStyle/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Из истории села Болдино</a:t>
                      </a:r>
                      <a:endParaRPr kumimoji="0"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2" action="ppaction://hlinksldjump"/>
                        </a:rPr>
                        <a:t>1</a:t>
                      </a:r>
                      <a:endParaRPr lang="ru-RU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3" action="ppaction://hlinksldjump"/>
                        </a:rPr>
                        <a:t>2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4" action="ppaction://hlinksldjump"/>
                        </a:rPr>
                        <a:t>3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5" action="ppaction://hlinksldjump"/>
                        </a:rPr>
                        <a:t>4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6" action="ppaction://hlinksldjump"/>
                        </a:rPr>
                        <a:t>5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256247">
                <a:tc>
                  <a:txBody>
                    <a:bodyPr/>
                    <a:lstStyle/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1-й приезд А.С. Пушкина в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Болдино: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3.09.1830 </a:t>
                      </a:r>
                      <a:endParaRPr kumimoji="0"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7" action="ppaction://hlinksldjump"/>
                        </a:rPr>
                        <a:t>1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8" action="ppaction://hlinksldjump"/>
                        </a:rPr>
                        <a:t>2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9" action="ppaction://hlinksldjump"/>
                        </a:rPr>
                        <a:t>3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10" action="ppaction://hlinksldjump"/>
                        </a:rPr>
                        <a:t>4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11" action="ppaction://hlinksldjump"/>
                        </a:rPr>
                        <a:t>5</a:t>
                      </a:r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256247">
                <a:tc>
                  <a:txBody>
                    <a:bodyPr/>
                    <a:lstStyle/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2-я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болдинская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осень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1.10.1833</a:t>
                      </a:r>
                      <a:r>
                        <a:rPr kumimoji="0" lang="ru-RU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12" action="ppaction://hlinksldjump"/>
                        </a:rPr>
                        <a:t>1</a:t>
                      </a:r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13" action="ppaction://hlinksldjump"/>
                        </a:rPr>
                        <a:t>2</a:t>
                      </a:r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14" action="ppaction://hlinksldjump"/>
                        </a:rPr>
                        <a:t>3</a:t>
                      </a:r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15" action="ppaction://hlinksldjump"/>
                        </a:rPr>
                        <a:t>4</a:t>
                      </a:r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16" action="ppaction://hlinksldjump"/>
                        </a:rPr>
                        <a:t>5</a:t>
                      </a:r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256247">
                <a:tc>
                  <a:txBody>
                    <a:bodyPr/>
                    <a:lstStyle/>
                    <a:p>
                      <a:pPr lvl="0"/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Последний </a:t>
                      </a:r>
                      <a:r>
                        <a:rPr kumimoji="0" lang="ru-RU" sz="18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приезд :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13.09.1834 г. 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17" action="ppaction://hlinksldjump"/>
                        </a:rPr>
                        <a:t>1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18" action="ppaction://hlinksldjump"/>
                        </a:rPr>
                        <a:t>2</a:t>
                      </a:r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19" action="ppaction://hlinksldjump"/>
                        </a:rPr>
                        <a:t>3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20" action="ppaction://hlinksldjump"/>
                        </a:rPr>
                        <a:t>4</a:t>
                      </a:r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21" action="ppaction://hlinksldjump"/>
                        </a:rPr>
                        <a:t>5</a:t>
                      </a:r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25624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Эпиграфы к</a:t>
                      </a:r>
                      <a:r>
                        <a:rPr lang="ru-RU" b="1" baseline="0" dirty="0" smtClean="0"/>
                        <a:t> произведениям А.С. Пушкина</a:t>
                      </a:r>
                      <a:endParaRPr lang="ru-RU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22" action="ppaction://hlinksldjump"/>
                        </a:rPr>
                        <a:t>1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23" action="ppaction://hlinksldjump"/>
                        </a:rPr>
                        <a:t>2</a:t>
                      </a:r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24" action="ppaction://hlinksldjump"/>
                        </a:rPr>
                        <a:t>3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25" action="ppaction://hlinksldjump"/>
                        </a:rPr>
                        <a:t>4</a:t>
                      </a:r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26" action="ppaction://hlinksldjump"/>
                        </a:rPr>
                        <a:t>5</a:t>
                      </a:r>
                      <a:endParaRPr lang="ru-RU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500306"/>
            <a:ext cx="10911840" cy="385765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около тридцати стихотворений, в том числе: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/>
              </a:rPr>
              <a:t>"Бесы"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"Элегия" («Безумных лет угасшее веселье…»)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/>
              </a:rPr>
              <a:t>"Труд"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6"/>
              </a:rPr>
              <a:t>"Ответ анониму"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7"/>
              </a:rPr>
              <a:t>"Моя родословная"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8"/>
              </a:rPr>
              <a:t>"Два чувства дивно близки нам…"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9"/>
              </a:rPr>
              <a:t>"Рифма"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0"/>
              </a:rPr>
              <a:t>"Прощание"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1"/>
              </a:rPr>
              <a:t>"Заклинание"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2"/>
              </a:rPr>
              <a:t>"На перевод Илиады"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3"/>
              </a:rPr>
              <a:t>"Стихи, сочиненные ночью во время бессонницы"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"Повести Белкина" (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4"/>
              </a:rPr>
              <a:t>"Барышня-крестьянка"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5"/>
              </a:rPr>
              <a:t>"Гробовщик"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6"/>
              </a:rPr>
              <a:t>"Станционный смотритель"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7"/>
              </a:rPr>
              <a:t>"Выстрел"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8"/>
              </a:rPr>
              <a:t>"Метель"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);</a:t>
            </a:r>
            <a:b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поэма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19"/>
              </a:rPr>
              <a:t>"Домик в Коломне"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пьесы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0"/>
              </a:rPr>
              <a:t>"Каменный гость"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1"/>
              </a:rPr>
              <a:t>"Моцарт и Сальери"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2"/>
              </a:rPr>
              <a:t>"Пир во время чумы"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3"/>
              </a:rPr>
              <a:t>"Скупой рыцарь"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две заключительные главы </a:t>
            </a:r>
            <a:r>
              <a:rPr lang="ru-RU" sz="20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4"/>
              </a:rPr>
              <a:t>"Евгения Онегина"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ru-RU" sz="2000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5"/>
              </a:rPr>
              <a:t>"Сказка о попе и о работнике его </a:t>
            </a:r>
            <a:r>
              <a:rPr lang="ru-RU" sz="2000" i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5"/>
              </a:rPr>
              <a:t>Балде</a:t>
            </a:r>
            <a:r>
              <a:rPr lang="ru-RU" sz="2000" i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5"/>
              </a:rPr>
              <a:t>"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26" action="ppaction://hlinksldjump" highlightClick="1"/>
          </p:cNvPr>
          <p:cNvSpPr/>
          <p:nvPr/>
        </p:nvSpPr>
        <p:spPr>
          <a:xfrm>
            <a:off x="10953784" y="5786454"/>
            <a:ext cx="542350" cy="50006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918" y="3571876"/>
            <a:ext cx="8272482" cy="17145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По какой причине  А.С. Пушкин поехал в Болдино  в 1830 году ? 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0882346" y="5929330"/>
            <a:ext cx="542350" cy="5423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березовая рощ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4" y="2714620"/>
            <a:ext cx="2571768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357562"/>
            <a:ext cx="10911840" cy="207170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сентябре 1830 году  А.С. Пушкин прибыл в Болдино для вступления во владение </a:t>
            </a:r>
            <a:r>
              <a:rPr lang="ru-RU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близрасположенной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 деревней </a:t>
            </a:r>
            <a:r>
              <a:rPr lang="ru-RU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Кистенево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выделенной ему отцом по случаю предстоящей женитьбы поэта на Наталье Гончаровой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310974" y="6000768"/>
            <a:ext cx="470912" cy="50006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44" y="3071810"/>
            <a:ext cx="6343656" cy="192882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1833 году А.С. Пушкин заехал в Болдино из путешествия по местам восстания Е. Пугачёва в Поволжье и Урале.  По дороге в Казань, поэт заезжает в очень  известный город.  Назовите этот город.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239536" y="6215082"/>
            <a:ext cx="470912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4ca58f740dc512416027955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4" y="2928934"/>
            <a:ext cx="4786346" cy="2821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143248"/>
            <a:ext cx="10911840" cy="1071570"/>
          </a:xfrm>
        </p:spPr>
        <p:txBody>
          <a:bodyPr/>
          <a:lstStyle/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Нижний Новгород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310974" y="6143644"/>
            <a:ext cx="542350" cy="50006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7108" y="2857496"/>
            <a:ext cx="7911444" cy="21431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3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Кому принадлежит уникальное свидетельство о режиме труда и отдыха  А.С. Пушкина в Болдине осенью 1833г.? </a:t>
            </a:r>
            <a:endParaRPr lang="ru-RU" sz="3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310974" y="6000768"/>
            <a:ext cx="470912" cy="50006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А.А.Пластов Пушкин в Болдин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36" y="2857496"/>
            <a:ext cx="2928958" cy="350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214686"/>
            <a:ext cx="10911840" cy="1428760"/>
          </a:xfrm>
        </p:spPr>
        <p:txBody>
          <a:bodyPr>
            <a:normAutofit/>
          </a:bodyPr>
          <a:lstStyle/>
          <a:p>
            <a:r>
              <a:rPr lang="ru-RU" b="1" smtClean="0"/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.М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Пеньковский, управляющий имением Болдино с осени 1833 г.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310974" y="6072206"/>
            <a:ext cx="399474" cy="4286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2992" y="3143248"/>
            <a:ext cx="6482684" cy="24288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  </a:t>
            </a:r>
            <a:r>
              <a:rPr lang="ru-RU" sz="3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С кем из известных литераторов встречался   А.С. Пушкин во время своего путешествия по Уралу и Поволжью в 1833 году  и где? </a:t>
            </a:r>
            <a:endParaRPr lang="ru-RU" sz="31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382412" y="6143644"/>
            <a:ext cx="399474" cy="39947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памятни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88" y="2928934"/>
            <a:ext cx="4067995" cy="3053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286124"/>
            <a:ext cx="10911840" cy="164307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Казани встретил Е.А. Баратынского, в Оренбурге – В.И. Даля.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1239536" y="6143644"/>
            <a:ext cx="470912" cy="3994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2992" y="3500438"/>
            <a:ext cx="6629408" cy="17145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Какие произведения созданы   А.С. Пушкиным во вторую болдинскую осень? 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310974" y="6215082"/>
            <a:ext cx="542350" cy="47091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boldino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4" y="2857496"/>
            <a:ext cx="4068772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1620" y="3643314"/>
            <a:ext cx="5429288" cy="22860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каком году и кем усадьба Болдино была пожалована дворянскому роду Пушкиных?</a:t>
            </a:r>
            <a:r>
              <a:rPr lang="ru-RU" sz="2800" b="1" dirty="0" smtClean="0"/>
              <a:t> </a:t>
            </a:r>
            <a:endParaRPr lang="ru-RU" sz="2800" b="1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239536" y="6000768"/>
            <a:ext cx="470912" cy="50006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1\Desktop\Пушкин.Болдино\барский до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274" y="3429000"/>
            <a:ext cx="4429156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12" y="3214686"/>
            <a:ext cx="10911840" cy="135732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Поэмы </a:t>
            </a:r>
            <a:r>
              <a:rPr lang="ru-RU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/>
              </a:rPr>
              <a:t>"Медный всадник"</a:t>
            </a: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и </a:t>
            </a:r>
            <a:r>
              <a:rPr lang="ru-RU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"</a:t>
            </a:r>
            <a:r>
              <a:rPr lang="ru-RU" sz="3200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Анджело</a:t>
            </a:r>
            <a:r>
              <a:rPr lang="ru-RU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"</a:t>
            </a: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повесть </a:t>
            </a:r>
            <a:r>
              <a:rPr lang="ru-RU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5"/>
              </a:rPr>
              <a:t>"Пиковая дама"</a:t>
            </a: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6"/>
              </a:rPr>
              <a:t>"Сказка о мёртвой царевне и о семи богатырях"</a:t>
            </a: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и </a:t>
            </a:r>
            <a:r>
              <a:rPr lang="ru-RU" sz="3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7"/>
              </a:rPr>
              <a:t>"Сказка о рыбаке и рыбке"</a:t>
            </a: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закончена "История Пугачёва».</a:t>
            </a:r>
            <a:endParaRPr lang="ru-RU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8" action="ppaction://hlinksldjump" highlightClick="1"/>
          </p:cNvPr>
          <p:cNvSpPr/>
          <p:nvPr/>
        </p:nvSpPr>
        <p:spPr>
          <a:xfrm>
            <a:off x="11239536" y="6000768"/>
            <a:ext cx="613788" cy="5715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2992" y="3286124"/>
            <a:ext cx="6629408" cy="1643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А.С. Пушкин подарил В.И. Далю произведение в рукописном виде, созданное в 1833 г. в Болдине. Назовите это произведение.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382412" y="6143644"/>
            <a:ext cx="399474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усадьб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12" y="3000372"/>
            <a:ext cx="4288780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071810"/>
            <a:ext cx="10911840" cy="15001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« Сказка о рыбаке и рыбке»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/>
              <a:t> </a:t>
            </a:r>
            <a:endParaRPr lang="ru-RU" b="1" dirty="0"/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239536" y="6072206"/>
            <a:ext cx="470912" cy="4286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3058" y="3357562"/>
            <a:ext cx="6129342" cy="2357454"/>
          </a:xfrm>
        </p:spPr>
        <p:txBody>
          <a:bodyPr>
            <a:normAutofit/>
          </a:bodyPr>
          <a:lstStyle/>
          <a:p>
            <a:r>
              <a:rPr lang="ru-RU" b="1" dirty="0" smtClean="0"/>
              <a:t> 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 какой целью  А.С. Пушкин  приезжает в Болдино осенью 1834 года? 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096660" y="6072206"/>
            <a:ext cx="470912" cy="39947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imgprevi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22" y="3071810"/>
            <a:ext cx="4786346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00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429000"/>
            <a:ext cx="1091184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устройства дел по имению</a:t>
            </a:r>
            <a:b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1239536" y="5929330"/>
            <a:ext cx="470912" cy="4286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151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2926" y="4214818"/>
            <a:ext cx="7129474" cy="121444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Какие произведения написаны в 3-й приезд А.С. Пушкина в Болдино? 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525288" y="6143644"/>
            <a:ext cx="470912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image_image_46716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36" y="3286124"/>
            <a:ext cx="3726971" cy="2645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214686"/>
            <a:ext cx="10911840" cy="185738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«Сказка о золотом петушке»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382412" y="5929330"/>
            <a:ext cx="470912" cy="4286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29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2992" y="4000504"/>
            <a:ext cx="6557970" cy="18573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Сколько времени Пушкин пробыл  в Болдине в 3-й приезд? 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310974" y="6072206"/>
            <a:ext cx="399474" cy="35719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32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36" y="3357562"/>
            <a:ext cx="4214842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786058"/>
            <a:ext cx="10911840" cy="1143008"/>
          </a:xfrm>
        </p:spPr>
        <p:txBody>
          <a:bodyPr/>
          <a:lstStyle/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Около трёх недель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382412" y="6000768"/>
            <a:ext cx="470912" cy="5423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64" y="3071810"/>
            <a:ext cx="7058036" cy="26432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«Сказке о золотом петушке» читаем:</a:t>
            </a:r>
            <a:b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«…Со злости</a:t>
            </a:r>
            <a:b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Инда плакал царь </a:t>
            </a:r>
            <a:r>
              <a:rPr lang="ru-RU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Дадон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Инда забывал и сон.»</a:t>
            </a:r>
            <a:b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Замените устаревшую частицу «инда» современной, общеупотребительной.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525288" y="6143644"/>
            <a:ext cx="470912" cy="39947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Puteshestvie-v-Boldinskuy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26" y="3071810"/>
            <a:ext cx="3357586" cy="2487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429000"/>
            <a:ext cx="10911840" cy="100013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1585году Иваном Грозным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0810908" y="5500702"/>
            <a:ext cx="542350" cy="50006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714620"/>
            <a:ext cx="10911840" cy="9286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Даже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310974" y="6000768"/>
            <a:ext cx="470912" cy="50006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4562" y="3857628"/>
            <a:ext cx="5557838" cy="135732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Откуда взялась и куда исчезла </a:t>
            </a:r>
            <a:r>
              <a:rPr lang="ru-RU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Шамаханская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царица в «Сказке о золотом петушке»?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453850" y="6143644"/>
            <a:ext cx="470912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сказка о зол.пе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64" y="3000372"/>
            <a:ext cx="4643470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714620"/>
            <a:ext cx="10911840" cy="214314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Неизвестно. («А царица вдруг пропала,</a:t>
            </a:r>
            <a:b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Будто вовсе не бывало.»)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168098" y="6072206"/>
            <a:ext cx="470912" cy="4709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46" y="3214686"/>
            <a:ext cx="10911840" cy="12858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«Береги честь смолоду»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168098" y="5929330"/>
            <a:ext cx="399474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928934"/>
            <a:ext cx="10911840" cy="78581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«Капитанская  дочка»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382412" y="6072206"/>
            <a:ext cx="470912" cy="4286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786058"/>
            <a:ext cx="10911840" cy="15001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«Стрелялись  мы»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239536" y="5786454"/>
            <a:ext cx="470912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778" y="3071810"/>
            <a:ext cx="9429816" cy="76580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 Выстрел»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168098" y="5857892"/>
            <a:ext cx="542350" cy="50006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500306"/>
            <a:ext cx="10911840" cy="292895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«К какому произведению относится эпиграф: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«</a:t>
            </a: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жить торопится, и чувствовать спешит.»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382412" y="6143644"/>
            <a:ext cx="399474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857496"/>
            <a:ext cx="10911840" cy="114300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«Евгений  Онегин»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382412" y="6072206"/>
            <a:ext cx="399474" cy="4286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714620"/>
            <a:ext cx="10911840" cy="228601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каком произведении А.С. Пушкина есть этот эпиграф:</a:t>
            </a:r>
            <a:b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«Во всех ты, Душенька, нарядах хороша.»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596726" y="6143644"/>
            <a:ext cx="399474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44" y="4143380"/>
            <a:ext cx="6339808" cy="11430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Кто был владельцем села Болдино после смерти А.С. Пушкина? 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0953784" y="5929330"/>
            <a:ext cx="542350" cy="47091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C:\Users\1\Desktop\Пушкин.Болдино\природ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12" y="3071810"/>
            <a:ext cx="4214842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654" y="3000372"/>
            <a:ext cx="9911708" cy="10715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 Барышня-крестьянка»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453850" y="6072206"/>
            <a:ext cx="399474" cy="4286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071810"/>
            <a:ext cx="10911840" cy="285752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какого произведения А.С. Пушкина этот эпиграф: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«Коллежский регистратор,</a:t>
            </a:r>
            <a:b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Почтовой станции диктатор.»</a:t>
            </a:r>
            <a:endParaRPr lang="ru-RU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453850" y="6143644"/>
            <a:ext cx="399474" cy="39947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2928934"/>
            <a:ext cx="10911840" cy="12144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«Станционный  смотритель»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239536" y="6072206"/>
            <a:ext cx="470912" cy="3994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3500438"/>
            <a:ext cx="10911840" cy="12858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Село Болдино перешло в собственность Льва Сергеевича, младшего брата поэта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025222" y="5857892"/>
            <a:ext cx="613788" cy="5715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1554" y="4643446"/>
            <a:ext cx="6700846" cy="100013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Где находится Болдино? 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239536" y="6000768"/>
            <a:ext cx="613788" cy="6429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Бол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38" y="3429000"/>
            <a:ext cx="4286316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12" y="2000240"/>
            <a:ext cx="10911840" cy="25003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Нижегородская область </a:t>
            </a:r>
            <a:r>
              <a:rPr lang="ru-RU" sz="4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Большеболдинский</a:t>
            </a:r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район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0453718" y="5500702"/>
            <a:ext cx="756664" cy="6852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ransparent-Fall-Leaves-Border-P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64" y="3214686"/>
            <a:ext cx="7058036" cy="21431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Какую деревеньку вблизи Болдина выделил Сергей Львович своему сыну Александру и по какой причине? 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168098" y="5929330"/>
            <a:ext cx="542350" cy="50006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горбатый мостик на верхнем пруду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22" y="3071810"/>
            <a:ext cx="4000528" cy="2332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DC765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605</Words>
  <Application>Microsoft Office PowerPoint</Application>
  <PresentationFormat>Произвольный</PresentationFormat>
  <Paragraphs>111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В краю великих вдохновений</vt:lpstr>
      <vt:lpstr>Слайд 2</vt:lpstr>
      <vt:lpstr>В каком году и кем усадьба Болдино была пожалована дворянскому роду Пушкиных? </vt:lpstr>
      <vt:lpstr>В 1585году Иваном Грозным</vt:lpstr>
      <vt:lpstr>Кто был владельцем села Болдино после смерти А.С. Пушкина? </vt:lpstr>
      <vt:lpstr>Село Болдино перешло в собственность Льва Сергеевича, младшего брата поэта</vt:lpstr>
      <vt:lpstr>Где находится Болдино? </vt:lpstr>
      <vt:lpstr>Нижегородская область Большеболдинский район</vt:lpstr>
      <vt:lpstr>Какую деревеньку вблизи Болдина выделил Сергей Львович своему сыну Александру и по какой причине? </vt:lpstr>
      <vt:lpstr>6 мая 1830 г. состоялась, помолвка А.С. Пушкина с Н.Н.Гончаровой. Отец выделил ему деревеньку Кистеневку с 200 душами крестьян, расположенную в Нижегородской губернии, вблизи от собственного его имения с.Болдино. Поэт отправился туда, чтобы оформить дела по введению во владение имением, рассчитывая быстро управиться, затем заложить имение и вернуться в Москву, чтобы справить свадьбу.</vt:lpstr>
      <vt:lpstr>В каком году имение Пушкиных в Болдино стало музеем-заповедником?</vt:lpstr>
      <vt:lpstr>В 1949 году </vt:lpstr>
      <vt:lpstr>Что задержало  А.С. Пушкина в Болдине в самый первый его приезд туда осенью 1830 года? </vt:lpstr>
      <vt:lpstr>Начавшаяся в Москве эпидемия холеры и установленные повсюду карантины задержали Пушкина в Болдине с 7 сентября по 2 декабря 1830 г.</vt:lpstr>
      <vt:lpstr>Какое произведение в стиле прозы А.С. Пушкин написал одним из первых во время «Болдинской осени»? </vt:lpstr>
      <vt:lpstr>«Повести Белкина»</vt:lpstr>
      <vt:lpstr>Каким стихотворением открылась 1-ая «Болдинская осень»?</vt:lpstr>
      <vt:lpstr>«Бесы»</vt:lpstr>
      <vt:lpstr> Какие произведения были написаны А.С. Пушкиным  в 1-ую болдинскую осень? </vt:lpstr>
      <vt:lpstr>около тридцати стихотворений, в том числе: "Бесы", "Элегия" («Безумных лет угасшее веселье…»), "Труд", "Ответ анониму", "Моя родословная", "Два чувства дивно близки нам…", "Рифма", "Прощание", "Заклинание", "На перевод Илиады", "Стихи, сочиненные ночью во время бессонницы"; "Повести Белкина" ("Барышня-крестьянка", "Гробовщик", "Станционный смотритель", "Выстрел", "Метель"); поэма "Домик в Коломне"; пьесы "Каменный гость", "Моцарт и Сальери", "Пир во время чумы", "Скупой рыцарь"; две заключительные главы "Евгения Онегина";"Сказка о попе и о работнике его Балде" </vt:lpstr>
      <vt:lpstr>   По какой причине  А.С. Пушкин поехал в Болдино  в 1830 году ? </vt:lpstr>
      <vt:lpstr>В сентябре 1830 году  А.С. Пушкин прибыл в Болдино для вступления во владение близрасположенной  деревней Кистенево, выделенной ему отцом по случаю предстоящей женитьбы поэта на Наталье Гончаровой </vt:lpstr>
      <vt:lpstr>В 1833 году А.С. Пушкин заехал в Болдино из путешествия по местам восстания Е. Пугачёва в Поволжье и Урале.  По дороге в Казань, поэт заезжает в очень  известный город.  Назовите этот город.</vt:lpstr>
      <vt:lpstr> Нижний Новгород</vt:lpstr>
      <vt:lpstr>  Кому принадлежит уникальное свидетельство о режиме труда и отдыха  А.С. Пушкина в Болдине осенью 1833г.? </vt:lpstr>
      <vt:lpstr> И.М. Пеньковский, управляющий имением Болдино с осени 1833 г.</vt:lpstr>
      <vt:lpstr>    С кем из известных литераторов встречался   А.С. Пушкин во время своего путешествия по Уралу и Поволжью в 1833 году  и где? </vt:lpstr>
      <vt:lpstr> В Казани встретил Е.А. Баратынского, в Оренбурге – В.И. Даля.</vt:lpstr>
      <vt:lpstr> Какие произведения созданы   А.С. Пушкиным во вторую болдинскую осень? </vt:lpstr>
      <vt:lpstr>Поэмы "Медный всадник" и "Анджело"; повесть "Пиковая дама"; "Сказка о мёртвой царевне и о семи богатырях" и "Сказка о рыбаке и рыбке"; закончена "История Пугачёва».</vt:lpstr>
      <vt:lpstr>А.С. Пушкин подарил В.И. Далю произведение в рукописном виде, созданное в 1833 г. в Болдине. Назовите это произведение.</vt:lpstr>
      <vt:lpstr>« Сказка о рыбаке и рыбке»  </vt:lpstr>
      <vt:lpstr> С какой целью  А.С. Пушкин  приезжает в Болдино осенью 1834 года? </vt:lpstr>
      <vt:lpstr>Для устройства дел по имению </vt:lpstr>
      <vt:lpstr> Какие произведения написаны в 3-й приезд А.С. Пушкина в Болдино? </vt:lpstr>
      <vt:lpstr>«Сказка о золотом петушке»</vt:lpstr>
      <vt:lpstr>Сколько времени Пушкин пробыл  в Болдине в 3-й приезд? </vt:lpstr>
      <vt:lpstr> Около трёх недель</vt:lpstr>
      <vt:lpstr>В «Сказке о золотом петушке» читаем: «…Со злости Инда плакал царь Дадон, Инда забывал и сон.»  Замените устаревшую частицу «инда» современной, общеупотребительной.</vt:lpstr>
      <vt:lpstr>Даже</vt:lpstr>
      <vt:lpstr>Откуда взялась и куда исчезла Шамаханская царица в «Сказке о золотом петушке»?</vt:lpstr>
      <vt:lpstr>Неизвестно. («А царица вдруг пропала, Будто вовсе не бывало.»)</vt:lpstr>
      <vt:lpstr>«Береги честь смолоду»</vt:lpstr>
      <vt:lpstr>«Капитанская  дочка»</vt:lpstr>
      <vt:lpstr>«Стрелялись  мы»</vt:lpstr>
      <vt:lpstr>« Выстрел»</vt:lpstr>
      <vt:lpstr>«К какому произведению относится эпиграф:  «И жить торопится, и чувствовать спешит.»</vt:lpstr>
      <vt:lpstr>«Евгений  Онегин»</vt:lpstr>
      <vt:lpstr>В каком произведении А.С. Пушкина есть этот эпиграф:  «Во всех ты, Душенька, нарядах хороша.»</vt:lpstr>
      <vt:lpstr>« Барышня-крестьянка»</vt:lpstr>
      <vt:lpstr>Из какого произведения А.С. Пушкина этот эпиграф:  «Коллежский регистратор, Почтовой станции диктатор.»</vt:lpstr>
      <vt:lpstr>«Станционный  смотритель»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краю великих вдохновений</dc:title>
  <dc:creator>Пользователь Windows</dc:creator>
  <cp:lastModifiedBy>Пользователь Windows</cp:lastModifiedBy>
  <cp:revision>201</cp:revision>
  <dcterms:created xsi:type="dcterms:W3CDTF">2024-05-06T10:06:05Z</dcterms:created>
  <dcterms:modified xsi:type="dcterms:W3CDTF">2024-05-13T07:00:01Z</dcterms:modified>
</cp:coreProperties>
</file>

<file path=theme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/Relationships>
</file>

<file path=theme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theme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theme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theme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theme/theme/_rels/themeManager.xml.rels><?xml version="1.0" encoding="UTF-8" standalone="yes"?>
<Relationships xmlns="http://schemas.openxmlformats.org/package/2006/relationships"><Relationship Id="rId3" Type="http://schemas.openxmlformats.org/package/2006/relationships/metadata/auxThumbnail" Target="auxiliaryThemeThumbnail.jpeg"/><Relationship Id="rId2" Type="http://schemas.openxmlformats.org/package/2006/relationships/metadata/thumbnail" Target="themeThumbnail.jpeg"/><Relationship Id="rId1" Type="http://schemas.openxmlformats.org/officeDocument/2006/relationships/theme" Target="theme1.xml"/><Relationship Id="rId5" Type="http://schemas.openxmlformats.org/officeDocument/2006/relationships/officeDocument" Target="../presentation.xml"/><Relationship Id="rId4" Type="http://schemas.openxmlformats.org/package/2006/relationships/metadata/auxThumbnailMedium" Target="auxiliaryThemeThumbnailMedium.jpeg"/></Relationships>
</file>

<file path=theme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theme/theme/themeManager.xml><?xml version="1.0" encoding="utf-8"?>
<a:themeManager xmlns:a="http://schemas.openxmlformats.org/drawingml/2006/main"/>
</file>

<file path=themeVariants/_rels/themeVariantManager.xml.rels><?xml version="1.0" encoding="UTF-8" standalone="yes"?>
<Relationships xmlns="http://schemas.openxmlformats.org/package/2006/relationships"><Relationship Id="rId8" Type="http://schemas.openxmlformats.org/officeDocument/2006/relationships/officeDocument" Target="variant7/theme/theme/themeManager.xml"/><Relationship Id="rId3" Type="http://schemas.openxmlformats.org/officeDocument/2006/relationships/officeDocument" Target="variant2/theme/theme/themeManager.xml"/><Relationship Id="rId7" Type="http://schemas.openxmlformats.org/officeDocument/2006/relationships/officeDocument" Target="variant6/theme/theme/themeManager.xml"/><Relationship Id="rId2" Type="http://schemas.openxmlformats.org/officeDocument/2006/relationships/officeDocument" Target="variant1/theme/theme/themeManager.xml"/><Relationship Id="rId1" Type="http://schemas.openxmlformats.org/officeDocument/2006/relationships/officeDocument" Target="../theme/theme/themeManager.xml"/><Relationship Id="rId6" Type="http://schemas.openxmlformats.org/officeDocument/2006/relationships/officeDocument" Target="variant5/theme/theme/themeManager.xml"/><Relationship Id="rId5" Type="http://schemas.openxmlformats.org/officeDocument/2006/relationships/officeDocument" Target="variant4/theme/theme/themeManager.xml"/><Relationship Id="rId4" Type="http://schemas.openxmlformats.org/officeDocument/2006/relationships/officeDocument" Target="variant3/theme/theme/themeManager.xml"/></Relationships>
</file>

<file path=themeVariants/themeVariantManager.xml><?xml version="1.0" encoding="utf-8"?>
<t:themeVariantManager xmlns:t="http://schemas.microsoft.com/office/thememl/2012/main" xmlns:r="http://schemas.openxmlformats.org/officeDocument/2006/relationships">
  <t:themeVariantLst>
    <t:themeVariant name="Facet" vid="{CFBC31BA-B70F-4F30-BCAA-4F3011E16C4D}" cx="12192000" cy="6858000" r:id="rId1"/>
    <t:themeVariant name="Facet" vid="{0B5AB586-D108-4FC1-8368-649FE654B894}" cx="12192000" cy="6858000" r:id="rId2"/>
    <t:themeVariant name="Facet" vid="{23659B44-6E34-4CE8-8F0D-387DA7996826}" cx="12192000" cy="6858000" r:id="rId3"/>
    <t:themeVariant name="Facet" vid="{8C59B386-999D-4CB6-B907-9F3997C027CC}" cx="12192000" cy="6858000" r:id="rId4"/>
    <t:themeVariant name="Facet" vid="{CFBC31BA-B70F-4F30-BCAA-4F3011E16C4D}" cx="9144000" cy="6858000" r:id="rId5"/>
    <t:themeVariant name="Facet" vid="{0B5AB586-D108-4FC1-8368-649FE654B894}" cx="9144000" cy="6858000" r:id="rId6"/>
    <t:themeVariant name="Facet" vid="{23659B44-6E34-4CE8-8F0D-387DA7996826}" cx="9144000" cy="6858000" r:id="rId7"/>
    <t:themeVariant name="Facet" vid="{8C59B386-999D-4CB6-B907-9F3997C027CC}" cx="9144000" cy="6858000" r:id="rId8"/>
  </t:themeVariantLst>
</t:themeVariantManager>
</file>

<file path=themeVariants/variant1/theme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/Relationships>
</file>

<file path=themeVariants/variant1/theme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themeVariants/variant1/theme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1/theme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1/theme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1/theme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</p:spTree>
  </p:cSld>
  <p:clrMapOvr>
    <a:masterClrMapping/>
  </p:clrMapOvr>
</p:sldLayout>
</file>

<file path=themeVariants/variant1/theme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themeVariants/variant1/theme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themeVariants/variant1/theme/theme/_rels/themeManager.xml.rels><?xml version="1.0" encoding="UTF-8" standalone="yes"?>
<Relationships xmlns="http://schemas.openxmlformats.org/package/2006/relationships"><Relationship Id="rId3" Type="http://schemas.openxmlformats.org/package/2006/relationships/metadata/auxThumbnail" Target="auxiliaryThemeThumbnail.jpeg"/><Relationship Id="rId2" Type="http://schemas.openxmlformats.org/package/2006/relationships/metadata/thumbnail" Target="themeThumbnail.jpeg"/><Relationship Id="rId1" Type="http://schemas.openxmlformats.org/officeDocument/2006/relationships/theme" Target="theme1.xml"/><Relationship Id="rId5" Type="http://schemas.openxmlformats.org/officeDocument/2006/relationships/officeDocument" Target="../presentation.xml"/><Relationship Id="rId4" Type="http://schemas.openxmlformats.org/package/2006/relationships/metadata/auxThumbnailMedium" Target="auxiliaryThemeThumbnailMedium.jpeg"/></Relationships>
</file>

<file path=themeVariants/variant1/theme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themeVariants/variant1/theme/theme/themeManager.xml><?xml version="1.0" encoding="utf-8"?>
<a:themeManager xmlns:a="http://schemas.openxmlformats.org/drawingml/2006/main"/>
</file>

<file path=themeVariants/variant2/theme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/Relationships>
</file>

<file path=themeVariants/variant2/theme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themeVariants/variant2/theme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2/theme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2/theme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2/theme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2/theme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themeVariants/variant2/theme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themeVariants/variant2/theme/theme/_rels/themeManager.xml.rels><?xml version="1.0" encoding="UTF-8" standalone="yes"?>
<Relationships xmlns="http://schemas.openxmlformats.org/package/2006/relationships"><Relationship Id="rId3" Type="http://schemas.openxmlformats.org/package/2006/relationships/metadata/auxThumbnail" Target="auxiliaryThemeThumbnail.jpeg"/><Relationship Id="rId2" Type="http://schemas.openxmlformats.org/package/2006/relationships/metadata/thumbnail" Target="themeThumbnail.jpeg"/><Relationship Id="rId1" Type="http://schemas.openxmlformats.org/officeDocument/2006/relationships/theme" Target="theme1.xml"/><Relationship Id="rId5" Type="http://schemas.openxmlformats.org/officeDocument/2006/relationships/officeDocument" Target="../presentation.xml"/><Relationship Id="rId4" Type="http://schemas.openxmlformats.org/package/2006/relationships/metadata/auxThumbnailMedium" Target="auxiliaryThemeThumbnailMedium.jpeg"/></Relationships>
</file>

<file path=themeVariants/variant2/theme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themeVariants/variant2/theme/theme/themeManager.xml><?xml version="1.0" encoding="utf-8"?>
<a:themeManager xmlns:a="http://schemas.openxmlformats.org/drawingml/2006/main"/>
</file>

<file path=themeVariants/variant3/theme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/Relationships>
</file>

<file path=themeVariants/variant3/theme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themeVariants/variant3/theme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3/theme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3/theme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3/theme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3/theme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themeVariants/variant3/theme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themeVariants/variant3/theme/theme/_rels/themeManager.xml.rels><?xml version="1.0" encoding="UTF-8" standalone="yes"?>
<Relationships xmlns="http://schemas.openxmlformats.org/package/2006/relationships"><Relationship Id="rId3" Type="http://schemas.openxmlformats.org/package/2006/relationships/metadata/auxThumbnail" Target="auxiliaryThemeThumbnail.jpeg"/><Relationship Id="rId2" Type="http://schemas.openxmlformats.org/package/2006/relationships/metadata/thumbnail" Target="themeThumbnail.jpeg"/><Relationship Id="rId1" Type="http://schemas.openxmlformats.org/officeDocument/2006/relationships/theme" Target="theme1.xml"/><Relationship Id="rId5" Type="http://schemas.openxmlformats.org/officeDocument/2006/relationships/officeDocument" Target="../presentation.xml"/><Relationship Id="rId4" Type="http://schemas.openxmlformats.org/package/2006/relationships/metadata/auxThumbnailMedium" Target="auxiliaryThemeThumbnailMedium.jpeg"/></Relationships>
</file>

<file path=themeVariants/variant3/theme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themeVariants/variant3/theme/theme/themeManager.xml><?xml version="1.0" encoding="utf-8"?>
<a:themeManager xmlns:a="http://schemas.openxmlformats.org/drawingml/2006/main"/>
</file>

<file path=themeVariants/variant4/theme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/Relationships>
</file>

<file path=themeVariants/variant4/theme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themeVariants/variant4/theme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4/theme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4/theme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4/theme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4/theme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themeVariants/variant4/theme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themeVariants/variant4/theme/theme/_rels/themeManager.xml.rels><?xml version="1.0" encoding="UTF-8" standalone="yes"?>
<Relationships xmlns="http://schemas.openxmlformats.org/package/2006/relationships"><Relationship Id="rId3" Type="http://schemas.openxmlformats.org/package/2006/relationships/metadata/auxThumbnail" Target="auxiliaryThemeThumbnail.jpeg"/><Relationship Id="rId2" Type="http://schemas.openxmlformats.org/package/2006/relationships/metadata/thumbnail" Target="themeThumbnail.jpeg"/><Relationship Id="rId1" Type="http://schemas.openxmlformats.org/officeDocument/2006/relationships/theme" Target="theme1.xml"/><Relationship Id="rId5" Type="http://schemas.openxmlformats.org/officeDocument/2006/relationships/officeDocument" Target="../presentation.xml"/><Relationship Id="rId4" Type="http://schemas.openxmlformats.org/package/2006/relationships/metadata/auxThumbnailMedium" Target="auxiliaryThemeThumbnailMedium.jpeg"/></Relationships>
</file>

<file path=themeVariants/variant4/theme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themeVariants/variant4/theme/theme/themeManager.xml><?xml version="1.0" encoding="utf-8"?>
<a:themeManager xmlns:a="http://schemas.openxmlformats.org/drawingml/2006/main"/>
</file>

<file path=themeVariants/variant5/theme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/Relationships>
</file>

<file path=themeVariants/variant5/theme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themeVariants/variant5/theme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5/theme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5/theme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5/theme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5/theme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themeVariants/variant5/theme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6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themeVariants/variant5/theme/theme/_rels/themeManager.xml.rels><?xml version="1.0" encoding="UTF-8" standalone="yes"?>
<Relationships xmlns="http://schemas.openxmlformats.org/package/2006/relationships"><Relationship Id="rId3" Type="http://schemas.openxmlformats.org/package/2006/relationships/metadata/auxThumbnail" Target="auxiliaryThemeThumbnail.jpeg"/><Relationship Id="rId2" Type="http://schemas.openxmlformats.org/package/2006/relationships/metadata/thumbnail" Target="themeThumbnail.jpeg"/><Relationship Id="rId1" Type="http://schemas.openxmlformats.org/officeDocument/2006/relationships/theme" Target="theme1.xml"/><Relationship Id="rId5" Type="http://schemas.openxmlformats.org/officeDocument/2006/relationships/officeDocument" Target="../presentation.xml"/><Relationship Id="rId4" Type="http://schemas.openxmlformats.org/package/2006/relationships/metadata/auxThumbnailMedium" Target="auxiliaryThemeThumbnailMedium.jpeg"/></Relationships>
</file>

<file path=themeVariants/variant5/theme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themeVariants/variant5/theme/theme/themeManager.xml><?xml version="1.0" encoding="utf-8"?>
<a:themeManager xmlns:a="http://schemas.openxmlformats.org/drawingml/2006/main"/>
</file>

<file path=themeVariants/variant6/theme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/Relationships>
</file>

<file path=themeVariants/variant6/theme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themeVariants/variant6/theme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6/theme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6/theme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6/theme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6/theme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themeVariants/variant6/theme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6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themeVariants/variant6/theme/theme/_rels/themeManager.xml.rels><?xml version="1.0" encoding="UTF-8" standalone="yes"?>
<Relationships xmlns="http://schemas.openxmlformats.org/package/2006/relationships"><Relationship Id="rId3" Type="http://schemas.openxmlformats.org/package/2006/relationships/metadata/auxThumbnail" Target="auxiliaryThemeThumbnail.jpeg"/><Relationship Id="rId2" Type="http://schemas.openxmlformats.org/package/2006/relationships/metadata/thumbnail" Target="themeThumbnail.jpeg"/><Relationship Id="rId1" Type="http://schemas.openxmlformats.org/officeDocument/2006/relationships/theme" Target="theme1.xml"/><Relationship Id="rId5" Type="http://schemas.openxmlformats.org/officeDocument/2006/relationships/officeDocument" Target="../presentation.xml"/><Relationship Id="rId4" Type="http://schemas.openxmlformats.org/package/2006/relationships/metadata/auxThumbnailMedium" Target="auxiliaryThemeThumbnailMedium.jpeg"/></Relationships>
</file>

<file path=themeVariants/variant6/theme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themeVariants/variant6/theme/theme/themeManager.xml><?xml version="1.0" encoding="utf-8"?>
<a:themeManager xmlns:a="http://schemas.openxmlformats.org/drawingml/2006/main"/>
</file>

<file path=themeVariants/variant7/theme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/Relationships>
</file>

<file path=themeVariants/variant7/theme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themeVariants/variant7/theme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themeVariants/variant7/theme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7/theme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</a:prstGeom>
        </p:spPr>
        <p:txBody>
          <a:bodyPr vert="horz" lIns="91440" tIns="45720" rIns="91440" bIns="45720" rtlCol="0" anchor="ctr">
            <a:noAutofit/>
          </a:bodyPr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/>
            </a:endParaRPr>
          </a:p>
        </p:txBody>
      </p:sp>
    </p:spTree>
  </p:cSld>
  <p:clrMapOvr>
    <a:masterClrMapping/>
  </p:clrMapOvr>
</p:sldLayout>
</file>

<file path=themeVariants/variant7/theme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dirty="0"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themeVariants/variant7/theme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themeVariants/variant7/theme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1/1/2000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6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themeVariants/variant7/theme/theme/_rels/themeManager.xml.rels><?xml version="1.0" encoding="UTF-8" standalone="yes"?>
<Relationships xmlns="http://schemas.openxmlformats.org/package/2006/relationships"><Relationship Id="rId3" Type="http://schemas.openxmlformats.org/package/2006/relationships/metadata/auxThumbnail" Target="auxiliaryThemeThumbnail.jpeg"/><Relationship Id="rId2" Type="http://schemas.openxmlformats.org/package/2006/relationships/metadata/thumbnail" Target="themeThumbnail.jpeg"/><Relationship Id="rId1" Type="http://schemas.openxmlformats.org/officeDocument/2006/relationships/theme" Target="theme1.xml"/><Relationship Id="rId5" Type="http://schemas.openxmlformats.org/officeDocument/2006/relationships/officeDocument" Target="../presentation.xml"/><Relationship Id="rId4" Type="http://schemas.openxmlformats.org/package/2006/relationships/metadata/auxThumbnailMedium" Target="auxiliaryThemeThumbnailMedium.jpeg"/></Relationships>
</file>

<file path=themeVariants/variant7/theme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themeVariants/variant7/theme/theme/themeManager.xml><?xml version="1.0" encoding="utf-8"?>
<a:themeManager xmlns:a="http://schemas.openxmlformats.org/drawingml/2006/main"/>
</file>