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0"/>
  </p:notesMasterIdLst>
  <p:sldIdLst>
    <p:sldId id="324" r:id="rId2"/>
    <p:sldId id="306" r:id="rId3"/>
    <p:sldId id="273" r:id="rId4"/>
    <p:sldId id="320" r:id="rId5"/>
    <p:sldId id="311" r:id="rId6"/>
    <p:sldId id="260" r:id="rId7"/>
    <p:sldId id="275" r:id="rId8"/>
    <p:sldId id="279" r:id="rId9"/>
    <p:sldId id="312" r:id="rId10"/>
    <p:sldId id="278" r:id="rId11"/>
    <p:sldId id="297" r:id="rId12"/>
    <p:sldId id="269" r:id="rId13"/>
    <p:sldId id="270" r:id="rId14"/>
    <p:sldId id="266" r:id="rId15"/>
    <p:sldId id="313" r:id="rId16"/>
    <p:sldId id="317" r:id="rId17"/>
    <p:sldId id="323" r:id="rId18"/>
    <p:sldId id="26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20"/>
    <a:srgbClr val="0000FF"/>
    <a:srgbClr val="FF0000"/>
    <a:srgbClr val="004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D1E84-57B0-4E98-8493-7883E19CE0F4}" type="datetimeFigureOut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10BA3-CAF8-4569-B03E-619CA4DFF95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83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6D88-64DF-4DC2-8421-A07615D5DA8E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85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97BD-11F4-4B6E-AD1F-360FA35E38A2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00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F8F4-86F3-4301-ABBB-913EEE6FDF0E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94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08A2C-7488-4097-80E0-D5834EC5F331}" type="datetime1">
              <a:rPr lang="ru-RU" smtClean="0"/>
              <a:pPr>
                <a:defRPr/>
              </a:pPr>
              <a:t>05.02.2024</a:t>
            </a:fld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27FA8-5A82-4C10-90B4-F0C6B95983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26567-1FA4-4A74-8715-C10B7BE2D338}" type="datetime1">
              <a:rPr lang="ru-RU" smtClean="0"/>
              <a:pPr>
                <a:defRPr/>
              </a:pPr>
              <a:t>05.02.2024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729C9-A48B-4656-99B0-617A2A50D2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F753-390C-4795-AD4A-C527A2D959BF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05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708B-2F93-4791-A10F-4D7309627CDF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69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8803-375B-4CF4-B6E5-A025CB879CC9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18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25EC-D278-4CB0-9C63-C55AE2EEC50F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11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F53F-92BC-45B6-BBBA-8950DB52D4BB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53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4B08-E4BB-49C4-9B16-F2F35C3C898A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98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D25B-44E1-4085-B074-0AC34CBCFECD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566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055B-65D1-4E79-869A-0178CC6C9AE7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57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778F7-4751-4414-835F-D2EA16ABA90A}" type="datetime1">
              <a:rPr lang="ru-RU" smtClean="0"/>
              <a:pPr/>
              <a:t>05.02.2024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86DD-4C51-406F-9BE7-BFF0843492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96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784976" cy="648071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ОГБОУ «Шегарская школа-интерна»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792088"/>
          </a:xfrm>
        </p:spPr>
        <p:txBody>
          <a:bodyPr>
            <a:noAutofit/>
          </a:bodyPr>
          <a:lstStyle/>
          <a:p>
            <a:r>
              <a:rPr lang="ru-RU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географии</a:t>
            </a:r>
          </a:p>
          <a:p>
            <a:r>
              <a:rPr lang="ru-RU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классе</a:t>
            </a:r>
            <a:endParaRPr lang="ru-RU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3554760" cy="355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5691157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географии:  Стрельцова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Г.</a:t>
            </a:r>
          </a:p>
        </p:txBody>
      </p:sp>
    </p:spTree>
    <p:extLst>
      <p:ext uri="{BB962C8B-B14F-4D97-AF65-F5344CB8AC3E}">
        <p14:creationId xmlns:p14="http://schemas.microsoft.com/office/powerpoint/2010/main" val="7638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8856984" cy="122413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Растительный мир: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известный вид — Гевея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бразильская, Тиковое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дерево, Т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утовое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дерево или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Шелковица,  бамбук и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т.д. Всего в Китае произрастает 2800 пород (видов) деревьев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6121170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Гевея бразильская 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" y="2094600"/>
            <a:ext cx="4869950" cy="392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5868144" y="6305836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Тиковое дерево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54002"/>
            <a:ext cx="399593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Животный мир: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дикий як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052736"/>
            <a:ext cx="4224469" cy="3600400"/>
          </a:xfrm>
        </p:spPr>
      </p:pic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 rot="10800000" flipV="1">
            <a:off x="5004048" y="4797152"/>
            <a:ext cx="3682752" cy="15841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тибетский или хрюкающий бык (недовольный як хрюкает, что крупному рогатому скоту не свойственно).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4259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077071"/>
            <a:ext cx="4569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Китайский речной дельфин был открыт в 1918 г. в пресноводном озере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Дунтин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китообразное белого цвета со спинным плавником, похожим на флажок, из-за чего местные жители называли его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байцзи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(белый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729C9-A48B-4656-99B0-617A2A50D24A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28290" y="5589240"/>
            <a:ext cx="2155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Рисовое поле.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985"/>
            <a:ext cx="8229600" cy="546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dirty="0" smtClean="0"/>
              <a:t>Чайные плантации</a:t>
            </a:r>
          </a:p>
        </p:txBody>
      </p:sp>
      <p:pic>
        <p:nvPicPr>
          <p:cNvPr id="21507" name="Picture 6" descr="сбор ча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557338"/>
            <a:ext cx="3573462" cy="4848225"/>
          </a:xfr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21508" name="Picture 7" descr="1215241074_1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20938"/>
            <a:ext cx="40671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788024" y="5632024"/>
            <a:ext cx="352839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Зелёный китайский чай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5"/>
          <p:cNvSpPr>
            <a:spLocks noGrp="1" noChangeArrowheads="1"/>
          </p:cNvSpPr>
          <p:nvPr>
            <p:ph type="title"/>
          </p:nvPr>
        </p:nvSpPr>
        <p:spPr>
          <a:xfrm>
            <a:off x="971600" y="115888"/>
            <a:ext cx="88772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Текстильная</a:t>
            </a:r>
            <a:b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 промышленность</a:t>
            </a:r>
          </a:p>
        </p:txBody>
      </p:sp>
      <p:pic>
        <p:nvPicPr>
          <p:cNvPr id="21511" name="Picture 7" descr="одежд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671888" cy="3516313"/>
          </a:xfrm>
          <a:noFill/>
        </p:spPr>
      </p:pic>
      <p:pic>
        <p:nvPicPr>
          <p:cNvPr id="21527" name="Picture 23" descr="untit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341438"/>
            <a:ext cx="3960813" cy="2643187"/>
          </a:xfrm>
          <a:noFill/>
        </p:spPr>
      </p:pic>
      <p:pic>
        <p:nvPicPr>
          <p:cNvPr id="21523" name="Picture 19" descr="одежд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55875" y="3933825"/>
            <a:ext cx="1838325" cy="2187575"/>
          </a:xfr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27FA8-5A82-4C10-90B4-F0C6B9598327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21528" name="Picture 24" descr="dsc059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7413"/>
            <a:ext cx="2573338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9" name="Picture 25" descr="overall_671_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4149725"/>
            <a:ext cx="1614488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0" name="Picture 26" descr="28294_200708221147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36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Домашнее задание: 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стр. 161-166, заполнить таблицу</a:t>
            </a:r>
          </a:p>
          <a:p>
            <a:pPr>
              <a:buNone/>
            </a:pP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936104"/>
          </a:xfrm>
        </p:spPr>
        <p:txBody>
          <a:bodyPr>
            <a:normAutofit/>
          </a:bodyPr>
          <a:lstStyle/>
          <a:p>
            <a:r>
              <a:rPr lang="ru-RU" sz="4000" b="1" u="sng" dirty="0">
                <a:latin typeface="Times New Roman" pitchFamily="18" charset="0"/>
                <a:cs typeface="Times New Roman" pitchFamily="18" charset="0"/>
              </a:rPr>
              <a:t>Географический комфортабельный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6878"/>
            <a:ext cx="8280920" cy="552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512" y="1118298"/>
            <a:ext cx="23119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046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МОЛОДЕЦ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3244334"/>
            <a:ext cx="54726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ПОРАБОТАЛ(А) </a:t>
            </a:r>
            <a:r>
              <a:rPr lang="ru-RU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4499992" y="918129"/>
            <a:ext cx="427718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БЫЛО ИНТЕРЕСНО 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116026" y="3717175"/>
            <a:ext cx="359187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 БЫЛО СКУЧНО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2267744" y="1612103"/>
            <a:ext cx="31683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СПРАВИЛСЯ С ЗАДАНИЯМИ</a:t>
            </a:r>
          </a:p>
        </p:txBody>
      </p:sp>
      <p:sp>
        <p:nvSpPr>
          <p:cNvPr id="9" name="Прямоугольник 8"/>
          <p:cNvSpPr/>
          <p:nvPr/>
        </p:nvSpPr>
        <p:spPr>
          <a:xfrm rot="10800000" flipH="1" flipV="1">
            <a:off x="2843808" y="5091942"/>
            <a:ext cx="581169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5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МЕНЯ </a:t>
            </a:r>
            <a:r>
              <a:rPr lang="ru-RU" sz="25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</a:t>
            </a:r>
            <a:r>
              <a:rPr lang="ru-RU" sz="2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</a:t>
            </a:r>
          </a:p>
        </p:txBody>
      </p:sp>
    </p:spTree>
    <p:extLst>
      <p:ext uri="{BB962C8B-B14F-4D97-AF65-F5344CB8AC3E}">
        <p14:creationId xmlns:p14="http://schemas.microsoft.com/office/powerpoint/2010/main" val="25510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итаё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348880"/>
            <a:ext cx="49685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1835695" y="307394"/>
            <a:ext cx="6552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2376264"/>
          </a:xfrm>
        </p:spPr>
        <p:txBody>
          <a:bodyPr>
            <a:noAutofit/>
          </a:bodyPr>
          <a:lstStyle/>
          <a:p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b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(Китайская Народная Республика).</a:t>
            </a:r>
            <a:endParaRPr lang="ru-RU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храм неб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903640" y="3676033"/>
            <a:ext cx="3240360" cy="317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634082"/>
          </a:xfrm>
        </p:spPr>
        <p:txBody>
          <a:bodyPr>
            <a:noAutofit/>
          </a:bodyPr>
          <a:lstStyle/>
          <a:p>
            <a:r>
              <a:rPr lang="ru-RU" sz="3500" b="1" u="sng" dirty="0" smtClean="0">
                <a:latin typeface="Times New Roman" pitchFamily="18" charset="0"/>
                <a:cs typeface="Times New Roman" pitchFamily="18" charset="0"/>
              </a:rPr>
              <a:t>Географический комфортабельный</a:t>
            </a:r>
            <a:endParaRPr lang="ru-RU" sz="35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0867"/>
            <a:ext cx="8496944" cy="566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" y="0"/>
            <a:ext cx="5045086" cy="378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59" y="2350442"/>
            <a:ext cx="4211441" cy="450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08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59632" y="4005064"/>
            <a:ext cx="7427168" cy="212109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настоящее время председателем КНР является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Си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Цзиньпин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5040560" cy="377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Денежная единица </a:t>
            </a:r>
            <a:r>
              <a:rPr lang="ru-RU" dirty="0" smtClean="0"/>
              <a:t>–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ЮАНЬ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юань -  10рублей 91 копейка</a:t>
            </a:r>
          </a:p>
        </p:txBody>
      </p:sp>
      <p:pic>
        <p:nvPicPr>
          <p:cNvPr id="5123" name="Picture 9" descr="юан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53023"/>
            <a:ext cx="4038600" cy="3620316"/>
          </a:xfrm>
          <a:noFill/>
        </p:spPr>
      </p:pic>
      <p:pic>
        <p:nvPicPr>
          <p:cNvPr id="5124" name="Picture 11" descr="biznis3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988840"/>
            <a:ext cx="4500562" cy="3121025"/>
          </a:xfr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для светы\2013_02_18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8928992" cy="5760639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Picture 3" descr="C:\Users\Admin\Desktop\для светы\2013_02_18\IMG_0003.jpg"/>
          <p:cNvPicPr>
            <a:picLocks noChangeAspect="1" noChangeArrowheads="1"/>
          </p:cNvPicPr>
          <p:nvPr/>
        </p:nvPicPr>
        <p:blipFill rotWithShape="1">
          <a:blip r:embed="rId2" cstate="print"/>
          <a:srcRect b="2679"/>
          <a:stretch/>
        </p:blipFill>
        <p:spPr bwMode="auto">
          <a:xfrm>
            <a:off x="0" y="0"/>
            <a:ext cx="91888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/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Границы Китая: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2565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Китай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находится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Восточной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Азии. На севере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Китай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граничит с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Монголией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северо-востоке – с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КНДР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Республикой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Корея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юге – с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Вьетнамом, Лаосом и Мьянмой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(Бирмой), на юго-западе – с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Бутаном, Непалом и Индией,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западе – с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Афганистаном, Таджикистаном и Киргизией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северо-западе – с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Казахстаном.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Россией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Китай граничит на северо-востоке и северо-западе.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8" y="0"/>
            <a:ext cx="924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86DD-4C51-406F-9BE7-BFF0843492EE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1362</TotalTime>
  <Words>222</Words>
  <Application>Microsoft Office PowerPoint</Application>
  <PresentationFormat>Экран (4:3)</PresentationFormat>
  <Paragraphs>48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ОГБОУ «Шегарская школа-интерна»</vt:lpstr>
      <vt:lpstr> Китай (Китайская Народная Республика).</vt:lpstr>
      <vt:lpstr>Географический комфортабельный</vt:lpstr>
      <vt:lpstr>Презентация PowerPoint</vt:lpstr>
      <vt:lpstr>Презентация PowerPoint</vt:lpstr>
      <vt:lpstr>Денежная единица – ЮАНЬ 1 юань -  10рублей 91 копейка</vt:lpstr>
      <vt:lpstr>Презентация PowerPoint</vt:lpstr>
      <vt:lpstr>Границы Китая:</vt:lpstr>
      <vt:lpstr>Презентация PowerPoint</vt:lpstr>
      <vt:lpstr>Растительный мир: наиболее известный вид — Гевея бразильская, Тиковое дерево, Тутовое дерево или Шелковица,  бамбук и т.д. Всего в Китае произрастает 2800 пород (видов) деревьев</vt:lpstr>
      <vt:lpstr>Животный мир:</vt:lpstr>
      <vt:lpstr>Презентация PowerPoint</vt:lpstr>
      <vt:lpstr>Чайные плантации</vt:lpstr>
      <vt:lpstr>Текстильная  промышленность</vt:lpstr>
      <vt:lpstr>Презентация PowerPoint</vt:lpstr>
      <vt:lpstr>Географический комфортабельный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Svetlana</cp:lastModifiedBy>
  <cp:revision>123</cp:revision>
  <dcterms:created xsi:type="dcterms:W3CDTF">2013-02-09T13:41:46Z</dcterms:created>
  <dcterms:modified xsi:type="dcterms:W3CDTF">2024-02-05T11:40:19Z</dcterms:modified>
</cp:coreProperties>
</file>