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CE6FA9-CF2D-42C8-B882-0F20C44A23D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4DCED3-B939-4C33-89CC-9C4F835DF84C}">
      <dgm:prSet phldrT="[Текст]"/>
      <dgm:spPr/>
      <dgm:t>
        <a:bodyPr/>
        <a:lstStyle/>
        <a:p>
          <a:r>
            <a:rPr lang="ru-RU" smtClean="0"/>
            <a:t>Сказки</a:t>
          </a:r>
          <a:endParaRPr lang="ru-RU" dirty="0"/>
        </a:p>
      </dgm:t>
    </dgm:pt>
    <dgm:pt modelId="{EB979048-FDA1-421F-9044-CE3FDEF151B3}" type="parTrans" cxnId="{75A889E2-08AA-4D92-AABC-1F654ABBD67F}">
      <dgm:prSet/>
      <dgm:spPr/>
      <dgm:t>
        <a:bodyPr/>
        <a:lstStyle/>
        <a:p>
          <a:endParaRPr lang="ru-RU"/>
        </a:p>
      </dgm:t>
    </dgm:pt>
    <dgm:pt modelId="{EDB74A93-EE3C-4B5D-A16A-77355AB33CE5}" type="sibTrans" cxnId="{75A889E2-08AA-4D92-AABC-1F654ABBD67F}">
      <dgm:prSet/>
      <dgm:spPr/>
      <dgm:t>
        <a:bodyPr/>
        <a:lstStyle/>
        <a:p>
          <a:endParaRPr lang="ru-RU"/>
        </a:p>
      </dgm:t>
    </dgm:pt>
    <dgm:pt modelId="{9A7C7D58-9104-4EDC-9BA2-5B851E8C832E}">
      <dgm:prSet phldrT="[Текст]"/>
      <dgm:spPr/>
      <dgm:t>
        <a:bodyPr/>
        <a:lstStyle/>
        <a:p>
          <a:r>
            <a:rPr lang="ru-RU" smtClean="0"/>
            <a:t>бытовые</a:t>
          </a:r>
          <a:endParaRPr lang="ru-RU" dirty="0"/>
        </a:p>
      </dgm:t>
    </dgm:pt>
    <dgm:pt modelId="{D68F838F-D991-4A6D-A4B3-9E387B674098}" type="parTrans" cxnId="{34431A85-F578-4996-836E-F13D313BF71E}">
      <dgm:prSet/>
      <dgm:spPr/>
      <dgm:t>
        <a:bodyPr/>
        <a:lstStyle/>
        <a:p>
          <a:endParaRPr lang="ru-RU"/>
        </a:p>
      </dgm:t>
    </dgm:pt>
    <dgm:pt modelId="{644574EB-BE66-4372-884D-3974A96CA548}" type="sibTrans" cxnId="{34431A85-F578-4996-836E-F13D313BF71E}">
      <dgm:prSet/>
      <dgm:spPr/>
      <dgm:t>
        <a:bodyPr/>
        <a:lstStyle/>
        <a:p>
          <a:endParaRPr lang="ru-RU"/>
        </a:p>
      </dgm:t>
    </dgm:pt>
    <dgm:pt modelId="{04F6BF11-6E25-48C6-A149-7B591177DB3B}">
      <dgm:prSet phldrT="[Текст]"/>
      <dgm:spPr/>
      <dgm:t>
        <a:bodyPr/>
        <a:lstStyle/>
        <a:p>
          <a:r>
            <a:rPr lang="ru-RU" smtClean="0"/>
            <a:t>волшебные</a:t>
          </a:r>
          <a:endParaRPr lang="ru-RU" dirty="0"/>
        </a:p>
      </dgm:t>
    </dgm:pt>
    <dgm:pt modelId="{B48E27F6-284E-4528-A937-2F4FBFB7E640}" type="parTrans" cxnId="{8A120394-9CF9-490C-BF59-04C73EA138D4}">
      <dgm:prSet/>
      <dgm:spPr/>
      <dgm:t>
        <a:bodyPr/>
        <a:lstStyle/>
        <a:p>
          <a:endParaRPr lang="ru-RU"/>
        </a:p>
      </dgm:t>
    </dgm:pt>
    <dgm:pt modelId="{D43084D2-675D-48EC-8772-9051FACFE86C}" type="sibTrans" cxnId="{8A120394-9CF9-490C-BF59-04C73EA138D4}">
      <dgm:prSet/>
      <dgm:spPr/>
      <dgm:t>
        <a:bodyPr/>
        <a:lstStyle/>
        <a:p>
          <a:endParaRPr lang="ru-RU"/>
        </a:p>
      </dgm:t>
    </dgm:pt>
    <dgm:pt modelId="{00D330E7-C317-45D7-8DEF-6311241F1591}">
      <dgm:prSet phldrT="[Текст]"/>
      <dgm:spPr/>
      <dgm:t>
        <a:bodyPr/>
        <a:lstStyle/>
        <a:p>
          <a:r>
            <a:rPr lang="ru-RU" smtClean="0"/>
            <a:t>о животных</a:t>
          </a:r>
          <a:endParaRPr lang="ru-RU" dirty="0"/>
        </a:p>
      </dgm:t>
    </dgm:pt>
    <dgm:pt modelId="{D2EA1ADA-A73E-4467-A1A7-8ADB5B3AB2AB}" type="parTrans" cxnId="{983EAF5D-18A5-4AF3-B9D4-79DDF01A9E9B}">
      <dgm:prSet/>
      <dgm:spPr/>
      <dgm:t>
        <a:bodyPr/>
        <a:lstStyle/>
        <a:p>
          <a:endParaRPr lang="ru-RU"/>
        </a:p>
      </dgm:t>
    </dgm:pt>
    <dgm:pt modelId="{D4986AEA-71EE-475B-8838-6DEA3467A7A2}" type="sibTrans" cxnId="{983EAF5D-18A5-4AF3-B9D4-79DDF01A9E9B}">
      <dgm:prSet/>
      <dgm:spPr/>
      <dgm:t>
        <a:bodyPr/>
        <a:lstStyle/>
        <a:p>
          <a:endParaRPr lang="ru-RU"/>
        </a:p>
      </dgm:t>
    </dgm:pt>
    <dgm:pt modelId="{52BCBD68-6CB4-480C-AF71-6B2AB15F3A8E}" type="pres">
      <dgm:prSet presAssocID="{FCCE6FA9-CF2D-42C8-B882-0F20C44A23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3F01C9-2867-40FE-8A58-0E32F05AAD50}" type="pres">
      <dgm:prSet presAssocID="{534DCED3-B939-4C33-89CC-9C4F835DF84C}" presName="roof" presStyleLbl="dkBgShp" presStyleIdx="0" presStyleCnt="2" custLinFactNeighborX="-348" custLinFactNeighborY="-33674"/>
      <dgm:spPr/>
      <dgm:t>
        <a:bodyPr/>
        <a:lstStyle/>
        <a:p>
          <a:endParaRPr lang="ru-RU"/>
        </a:p>
      </dgm:t>
    </dgm:pt>
    <dgm:pt modelId="{9EBE399B-449F-44AE-B6F2-17B69406D3B1}" type="pres">
      <dgm:prSet presAssocID="{534DCED3-B939-4C33-89CC-9C4F835DF84C}" presName="pillars" presStyleCnt="0"/>
      <dgm:spPr/>
    </dgm:pt>
    <dgm:pt modelId="{C7FA963C-11F1-4595-95CF-4DA8611E35E4}" type="pres">
      <dgm:prSet presAssocID="{534DCED3-B939-4C33-89CC-9C4F835DF84C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A0B32-C768-4AF1-9292-6E355AD17027}" type="pres">
      <dgm:prSet presAssocID="{04F6BF11-6E25-48C6-A149-7B591177DB3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36C44-BF7C-4565-A009-4B4C811D8C2C}" type="pres">
      <dgm:prSet presAssocID="{00D330E7-C317-45D7-8DEF-6311241F159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F4D16-EF87-4AC0-87D3-BC6275DF7CB7}" type="pres">
      <dgm:prSet presAssocID="{534DCED3-B939-4C33-89CC-9C4F835DF84C}" presName="base" presStyleLbl="dkBgShp" presStyleIdx="1" presStyleCnt="2"/>
      <dgm:spPr/>
    </dgm:pt>
  </dgm:ptLst>
  <dgm:cxnLst>
    <dgm:cxn modelId="{81DB77D7-A1F4-4AFE-92A1-DAADC5BB66C8}" type="presOf" srcId="{04F6BF11-6E25-48C6-A149-7B591177DB3B}" destId="{393A0B32-C768-4AF1-9292-6E355AD17027}" srcOrd="0" destOrd="0" presId="urn:microsoft.com/office/officeart/2005/8/layout/hList3"/>
    <dgm:cxn modelId="{567DF54A-C53F-4631-9EDF-4AFFDE90BF13}" type="presOf" srcId="{534DCED3-B939-4C33-89CC-9C4F835DF84C}" destId="{FB3F01C9-2867-40FE-8A58-0E32F05AAD50}" srcOrd="0" destOrd="0" presId="urn:microsoft.com/office/officeart/2005/8/layout/hList3"/>
    <dgm:cxn modelId="{2B533BF4-AA6B-4211-8618-C7D788E036D8}" type="presOf" srcId="{FCCE6FA9-CF2D-42C8-B882-0F20C44A23D6}" destId="{52BCBD68-6CB4-480C-AF71-6B2AB15F3A8E}" srcOrd="0" destOrd="0" presId="urn:microsoft.com/office/officeart/2005/8/layout/hList3"/>
    <dgm:cxn modelId="{34431A85-F578-4996-836E-F13D313BF71E}" srcId="{534DCED3-B939-4C33-89CC-9C4F835DF84C}" destId="{9A7C7D58-9104-4EDC-9BA2-5B851E8C832E}" srcOrd="0" destOrd="0" parTransId="{D68F838F-D991-4A6D-A4B3-9E387B674098}" sibTransId="{644574EB-BE66-4372-884D-3974A96CA548}"/>
    <dgm:cxn modelId="{2678C380-BC8E-4719-8848-A8B1BB1C7215}" type="presOf" srcId="{00D330E7-C317-45D7-8DEF-6311241F1591}" destId="{AD436C44-BF7C-4565-A009-4B4C811D8C2C}" srcOrd="0" destOrd="0" presId="urn:microsoft.com/office/officeart/2005/8/layout/hList3"/>
    <dgm:cxn modelId="{983EAF5D-18A5-4AF3-B9D4-79DDF01A9E9B}" srcId="{534DCED3-B939-4C33-89CC-9C4F835DF84C}" destId="{00D330E7-C317-45D7-8DEF-6311241F1591}" srcOrd="2" destOrd="0" parTransId="{D2EA1ADA-A73E-4467-A1A7-8ADB5B3AB2AB}" sibTransId="{D4986AEA-71EE-475B-8838-6DEA3467A7A2}"/>
    <dgm:cxn modelId="{D560C44F-FA9A-4FAC-B69B-615E769BC7F6}" type="presOf" srcId="{9A7C7D58-9104-4EDC-9BA2-5B851E8C832E}" destId="{C7FA963C-11F1-4595-95CF-4DA8611E35E4}" srcOrd="0" destOrd="0" presId="urn:microsoft.com/office/officeart/2005/8/layout/hList3"/>
    <dgm:cxn modelId="{75A889E2-08AA-4D92-AABC-1F654ABBD67F}" srcId="{FCCE6FA9-CF2D-42C8-B882-0F20C44A23D6}" destId="{534DCED3-B939-4C33-89CC-9C4F835DF84C}" srcOrd="0" destOrd="0" parTransId="{EB979048-FDA1-421F-9044-CE3FDEF151B3}" sibTransId="{EDB74A93-EE3C-4B5D-A16A-77355AB33CE5}"/>
    <dgm:cxn modelId="{8A120394-9CF9-490C-BF59-04C73EA138D4}" srcId="{534DCED3-B939-4C33-89CC-9C4F835DF84C}" destId="{04F6BF11-6E25-48C6-A149-7B591177DB3B}" srcOrd="1" destOrd="0" parTransId="{B48E27F6-284E-4528-A937-2F4FBFB7E640}" sibTransId="{D43084D2-675D-48EC-8772-9051FACFE86C}"/>
    <dgm:cxn modelId="{6668AC17-2B0C-459F-AB14-9FF612F04599}" type="presParOf" srcId="{52BCBD68-6CB4-480C-AF71-6B2AB15F3A8E}" destId="{FB3F01C9-2867-40FE-8A58-0E32F05AAD50}" srcOrd="0" destOrd="0" presId="urn:microsoft.com/office/officeart/2005/8/layout/hList3"/>
    <dgm:cxn modelId="{A2828F55-E556-475D-BC75-BAB57E3039F2}" type="presParOf" srcId="{52BCBD68-6CB4-480C-AF71-6B2AB15F3A8E}" destId="{9EBE399B-449F-44AE-B6F2-17B69406D3B1}" srcOrd="1" destOrd="0" presId="urn:microsoft.com/office/officeart/2005/8/layout/hList3"/>
    <dgm:cxn modelId="{1545A09E-8F7A-462A-BF0E-7A0A593D77E0}" type="presParOf" srcId="{9EBE399B-449F-44AE-B6F2-17B69406D3B1}" destId="{C7FA963C-11F1-4595-95CF-4DA8611E35E4}" srcOrd="0" destOrd="0" presId="urn:microsoft.com/office/officeart/2005/8/layout/hList3"/>
    <dgm:cxn modelId="{5CA812E1-1A59-4101-A79D-BCDD6667203C}" type="presParOf" srcId="{9EBE399B-449F-44AE-B6F2-17B69406D3B1}" destId="{393A0B32-C768-4AF1-9292-6E355AD17027}" srcOrd="1" destOrd="0" presId="urn:microsoft.com/office/officeart/2005/8/layout/hList3"/>
    <dgm:cxn modelId="{4195C840-9589-4535-9BAE-FB8487804B57}" type="presParOf" srcId="{9EBE399B-449F-44AE-B6F2-17B69406D3B1}" destId="{AD436C44-BF7C-4565-A009-4B4C811D8C2C}" srcOrd="2" destOrd="0" presId="urn:microsoft.com/office/officeart/2005/8/layout/hList3"/>
    <dgm:cxn modelId="{CEE1C7D7-EC1E-4DFE-886A-FCB86C7F46D5}" type="presParOf" srcId="{52BCBD68-6CB4-480C-AF71-6B2AB15F3A8E}" destId="{605F4D16-EF87-4AC0-87D3-BC6275DF7CB7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3A5F-62B9-46C9-BAB0-06C5DC9939F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3F09-0AD8-40AB-8AEA-2C459DC2B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3A5F-62B9-46C9-BAB0-06C5DC9939F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3F09-0AD8-40AB-8AEA-2C459DC2B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3A5F-62B9-46C9-BAB0-06C5DC9939F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3F09-0AD8-40AB-8AEA-2C459DC2B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3A5F-62B9-46C9-BAB0-06C5DC9939F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3F09-0AD8-40AB-8AEA-2C459DC2B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3A5F-62B9-46C9-BAB0-06C5DC9939F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3F09-0AD8-40AB-8AEA-2C459DC2B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3A5F-62B9-46C9-BAB0-06C5DC9939F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3F09-0AD8-40AB-8AEA-2C459DC2B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3A5F-62B9-46C9-BAB0-06C5DC9939F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3F09-0AD8-40AB-8AEA-2C459DC2B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3A5F-62B9-46C9-BAB0-06C5DC9939F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3F09-0AD8-40AB-8AEA-2C459DC2B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3A5F-62B9-46C9-BAB0-06C5DC9939F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3F09-0AD8-40AB-8AEA-2C459DC2B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3A5F-62B9-46C9-BAB0-06C5DC9939F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3F09-0AD8-40AB-8AEA-2C459DC2B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3A5F-62B9-46C9-BAB0-06C5DC9939F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3F09-0AD8-40AB-8AEA-2C459DC2B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63A5F-62B9-46C9-BAB0-06C5DC9939F8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D3F09-0AD8-40AB-8AEA-2C459DC2B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6430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7" y="1142984"/>
            <a:ext cx="8429684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Русская народная сказка</a:t>
            </a:r>
          </a:p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«Солдатская загадка»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5007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Сказка: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dirty="0" smtClean="0"/>
              <a:t>1) вымышленный рассказ, небывалая или даже несбыточная повесть. /В.И. Даль Толковый словарь живого великорусского языка;</a:t>
            </a:r>
          </a:p>
          <a:p>
            <a:pPr>
              <a:buNone/>
            </a:pPr>
            <a:r>
              <a:rPr lang="ru-RU" dirty="0" smtClean="0"/>
              <a:t> 2) устный рассказ о вымышленных событиях, придумка о том, чего не бывает. /Энциклопедия для детей «</a:t>
            </a:r>
            <a:r>
              <a:rPr lang="ru-RU" dirty="0" err="1" smtClean="0"/>
              <a:t>Аванта</a:t>
            </a:r>
            <a:r>
              <a:rPr lang="ru-RU" dirty="0" smtClean="0"/>
              <a:t> +»;</a:t>
            </a:r>
          </a:p>
          <a:p>
            <a:pPr>
              <a:buNone/>
            </a:pPr>
            <a:r>
              <a:rPr lang="ru-RU" dirty="0" smtClean="0"/>
              <a:t>3) повествовательное произведение устного народного творчества о вымышленных лицах и событиях, </a:t>
            </a:r>
            <a:r>
              <a:rPr lang="ru-RU" dirty="0" smtClean="0"/>
              <a:t>обычно </a:t>
            </a:r>
            <a:r>
              <a:rPr lang="ru-RU" dirty="0" smtClean="0"/>
              <a:t>с участием волшебных сил. /Словарь современного литературного языка.</a:t>
            </a:r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36901" y="214290"/>
            <a:ext cx="58701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Словарик читателя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Потчевать – угощать.</a:t>
            </a:r>
          </a:p>
          <a:p>
            <a:r>
              <a:rPr lang="ru-RU" dirty="0" smtClean="0"/>
              <a:t>Смекнуть – сообразить.</a:t>
            </a:r>
          </a:p>
          <a:p>
            <a:r>
              <a:rPr lang="ru-RU" dirty="0" smtClean="0"/>
              <a:t>Лапоть – обувь, сплетенная из лыка.</a:t>
            </a:r>
          </a:p>
          <a:p>
            <a:r>
              <a:rPr lang="ru-RU" dirty="0" smtClean="0"/>
              <a:t>Лыко – мягкая часть коры липы.</a:t>
            </a:r>
          </a:p>
          <a:p>
            <a:r>
              <a:rPr lang="ru-RU" dirty="0" smtClean="0"/>
              <a:t>Сноп – связка сжатых стеблей с колосьями.</a:t>
            </a:r>
          </a:p>
          <a:p>
            <a:r>
              <a:rPr lang="ru-RU" dirty="0" smtClean="0"/>
              <a:t>Посад – пригород.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428604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лова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1"/>
          <a:ext cx="8215370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579"/>
                <a:gridCol w="5362791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Герои сказки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Качества характера</a:t>
                      </a:r>
                      <a:endParaRPr lang="ru-RU" sz="3200" dirty="0"/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Старуха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Солдаты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29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354"/>
                <a:gridCol w="5329246"/>
              </a:tblGrid>
              <a:tr h="127635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Герои сказки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Качества характера</a:t>
                      </a:r>
                      <a:endParaRPr lang="ru-RU" sz="3200" dirty="0"/>
                    </a:p>
                  </a:txBody>
                  <a:tcPr/>
                </a:tc>
              </a:tr>
              <a:tr h="127635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Старуха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Жадная, хитрая, негостеприимная, глупая.</a:t>
                      </a:r>
                      <a:endParaRPr lang="ru-RU" sz="2800" dirty="0"/>
                    </a:p>
                  </a:txBody>
                  <a:tcPr/>
                </a:tc>
              </a:tr>
              <a:tr h="127635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Солдаты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Смекалистые, хитрые, находчивые, им удалось провести старуху, бывалые, опытные.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481"/>
          <a:ext cx="8229600" cy="542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3000396"/>
                <a:gridCol w="3186106"/>
              </a:tblGrid>
              <a:tr h="108585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Заглавие сказки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«Журавль и цапля»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«Солдатская загадка»</a:t>
                      </a:r>
                      <a:endParaRPr lang="ru-RU" sz="2400" dirty="0"/>
                    </a:p>
                  </a:txBody>
                  <a:tcPr/>
                </a:tc>
              </a:tr>
              <a:tr h="10858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Главные герои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Животные, птицы. В данной сказке: журавль  и цапля.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858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События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Реальные события, которые  могли бы произойти и с человеком.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858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Задача жанра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Показать какое-то одно качество героя, близкое и человеку.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58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Вид сказки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 животных.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0"/>
          <a:ext cx="8229600" cy="5532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72"/>
                <a:gridCol w="4543428"/>
              </a:tblGrid>
              <a:tr h="108585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Заглавие сказки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«Солдатская загадка»</a:t>
                      </a:r>
                      <a:endParaRPr lang="ru-RU" sz="2400" dirty="0"/>
                    </a:p>
                  </a:txBody>
                  <a:tcPr/>
                </a:tc>
              </a:tr>
              <a:tr h="10858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Главные герои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Глупая, хитрая старуха.</a:t>
                      </a:r>
                    </a:p>
                    <a:p>
                      <a:r>
                        <a:rPr lang="ru-RU" sz="2400" dirty="0" smtClean="0"/>
                        <a:t>Смекалистые, бывалые солдаты.</a:t>
                      </a:r>
                      <a:endParaRPr lang="ru-RU" sz="2400" dirty="0"/>
                    </a:p>
                  </a:txBody>
                  <a:tcPr/>
                </a:tc>
              </a:tr>
              <a:tr h="10858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События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Реальные события, которые произошли на самом деле, в бытовой жизни.</a:t>
                      </a:r>
                      <a:endParaRPr lang="ru-RU" sz="2400" dirty="0"/>
                    </a:p>
                  </a:txBody>
                  <a:tcPr/>
                </a:tc>
              </a:tr>
              <a:tr h="10858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Задача жанра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Высмеять глупость старухи.</a:t>
                      </a:r>
                      <a:endParaRPr lang="ru-RU" sz="2400" dirty="0"/>
                    </a:p>
                  </a:txBody>
                  <a:tcPr/>
                </a:tc>
              </a:tr>
              <a:tr h="10858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Вид сказки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Бытовая сказка.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Бытовая сказка </a:t>
            </a:r>
            <a:r>
              <a:rPr lang="ru-RU" dirty="0" smtClean="0"/>
              <a:t>– это сказка, в которой говорится о событиях повседневной жизни. Главным героем этой сказки чаще всего является простой человек. Он вступает в </a:t>
            </a:r>
            <a:r>
              <a:rPr lang="ru-RU" smtClean="0"/>
              <a:t>противоречие </a:t>
            </a:r>
            <a:r>
              <a:rPr lang="ru-RU" smtClean="0"/>
              <a:t>обычно с </a:t>
            </a:r>
            <a:r>
              <a:rPr lang="ru-RU" dirty="0" smtClean="0"/>
              <a:t>богатыми людьми, отличается трудолюбием и смекалкой. Бытовая сказка написана с юмором, потому что в ней высмеиваются людские недостатки.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7166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ловарик читателя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1429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313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            </vt:lpstr>
      <vt:lpstr>          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27</cp:revision>
  <dcterms:created xsi:type="dcterms:W3CDTF">2013-02-07T04:23:22Z</dcterms:created>
  <dcterms:modified xsi:type="dcterms:W3CDTF">2013-02-07T12:41:11Z</dcterms:modified>
</cp:coreProperties>
</file>