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66" r:id="rId4"/>
    <p:sldId id="267" r:id="rId5"/>
    <p:sldId id="268" r:id="rId6"/>
    <p:sldId id="269" r:id="rId7"/>
    <p:sldId id="265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58A8-91D5-4AB5-B7D6-6672B7DBF1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0AC6-E04C-4230-8929-20DF5E5D6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087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58A8-91D5-4AB5-B7D6-6672B7DBF1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0AC6-E04C-4230-8929-20DF5E5D6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832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58A8-91D5-4AB5-B7D6-6672B7DBF1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0AC6-E04C-4230-8929-20DF5E5D6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816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58A8-91D5-4AB5-B7D6-6672B7DBF1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0AC6-E04C-4230-8929-20DF5E5D6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333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58A8-91D5-4AB5-B7D6-6672B7DBF1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0AC6-E04C-4230-8929-20DF5E5D6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86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58A8-91D5-4AB5-B7D6-6672B7DBF1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0AC6-E04C-4230-8929-20DF5E5D6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886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58A8-91D5-4AB5-B7D6-6672B7DBF1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0AC6-E04C-4230-8929-20DF5E5D6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951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58A8-91D5-4AB5-B7D6-6672B7DBF1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0AC6-E04C-4230-8929-20DF5E5D6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8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58A8-91D5-4AB5-B7D6-6672B7DBF1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0AC6-E04C-4230-8929-20DF5E5D6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435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58A8-91D5-4AB5-B7D6-6672B7DBF1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0AC6-E04C-4230-8929-20DF5E5D6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477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58A8-91D5-4AB5-B7D6-6672B7DBF1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0AC6-E04C-4230-8929-20DF5E5D6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67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558A8-91D5-4AB5-B7D6-6672B7DBF1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70AC6-E04C-4230-8929-20DF5E5D6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835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ексей\Downloads\253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08" y="548680"/>
            <a:ext cx="4497359" cy="273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лексей\Downloads\89791465f0c4338b841f3af7d9d99e3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708920"/>
            <a:ext cx="5036456" cy="3865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187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5617" y="5546849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ea typeface="Calibri"/>
                <a:cs typeface="Times New Roman"/>
              </a:rPr>
              <a:t>Иван МАРТЫНУШКИН, в 1945-м — старший лейтенант, командир пулеметной роты 322-й дивизии 60-й армии, освобождавшей «Освенцим»</a:t>
            </a:r>
            <a:endParaRPr lang="ru-RU" dirty="0"/>
          </a:p>
        </p:txBody>
      </p:sp>
      <p:pic>
        <p:nvPicPr>
          <p:cNvPr id="1026" name="Picture 2" descr="C:\Users\алексей\Downloads\wx10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3168352" cy="475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лексей\Downloads\wx1080 (1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" t="1591" r="1045" b="3181"/>
          <a:stretch/>
        </p:blipFill>
        <p:spPr bwMode="auto">
          <a:xfrm>
            <a:off x="4788024" y="619398"/>
            <a:ext cx="3526425" cy="4681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858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3825246" cy="537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922" y="303313"/>
            <a:ext cx="3859213" cy="537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19872" y="5949280"/>
            <a:ext cx="1794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Оскар </a:t>
            </a:r>
            <a:r>
              <a:rPr lang="ru-RU" b="1" i="1" dirty="0" err="1" smtClean="0"/>
              <a:t>Шиндлер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095000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7074"/>
            <a:ext cx="8208912" cy="6155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0068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алексей\Downloads\Nkisele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2868019" cy="402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novymirjournal.ru/images/kiselev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96752"/>
            <a:ext cx="4913809" cy="374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3561" y="5633015"/>
            <a:ext cx="52258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/>
              <a:t>Николай Яковлевич Киселёв</a:t>
            </a:r>
          </a:p>
        </p:txBody>
      </p:sp>
    </p:spTree>
    <p:extLst>
      <p:ext uri="{BB962C8B-B14F-4D97-AF65-F5344CB8AC3E}">
        <p14:creationId xmlns:p14="http://schemas.microsoft.com/office/powerpoint/2010/main" val="2840530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алексей\Downloads\_____20171024_17042750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1497"/>
            <a:ext cx="5076929" cy="346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алексей\Downloads\upload-168frontoviebudni16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4664"/>
            <a:ext cx="3130454" cy="20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алексей\Downloads\image0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852936"/>
            <a:ext cx="3519127" cy="243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алексей\Downloads\DbC9JVhWkAAZYpb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" r="1970"/>
          <a:stretch/>
        </p:blipFill>
        <p:spPr bwMode="auto">
          <a:xfrm>
            <a:off x="683568" y="4003762"/>
            <a:ext cx="4392488" cy="253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185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алексей\Downloads\scale_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9427"/>
            <a:ext cx="4320480" cy="684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415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вастика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76672"/>
            <a:ext cx="7932373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0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алексей\Downloads\всё-плохо-разное-памятник-ожидание-vs-реальность-4365283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7" b="3000"/>
          <a:stretch/>
        </p:blipFill>
        <p:spPr bwMode="auto">
          <a:xfrm>
            <a:off x="1719264" y="361950"/>
            <a:ext cx="5631448" cy="595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290047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26</Words>
  <Application>Microsoft Office PowerPoint</Application>
  <PresentationFormat>Экран (4:3)</PresentationFormat>
  <Paragraphs>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алексей</cp:lastModifiedBy>
  <cp:revision>14</cp:revision>
  <dcterms:created xsi:type="dcterms:W3CDTF">2019-01-23T16:16:23Z</dcterms:created>
  <dcterms:modified xsi:type="dcterms:W3CDTF">2019-02-11T14:40:14Z</dcterms:modified>
</cp:coreProperties>
</file>