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5" r:id="rId3"/>
    <p:sldId id="258" r:id="rId4"/>
    <p:sldId id="276" r:id="rId5"/>
    <p:sldId id="277" r:id="rId6"/>
    <p:sldId id="278" r:id="rId7"/>
    <p:sldId id="270" r:id="rId8"/>
    <p:sldId id="256" r:id="rId9"/>
    <p:sldId id="257" r:id="rId10"/>
    <p:sldId id="259" r:id="rId11"/>
    <p:sldId id="260" r:id="rId12"/>
    <p:sldId id="261" r:id="rId13"/>
    <p:sldId id="263" r:id="rId14"/>
    <p:sldId id="262" r:id="rId15"/>
    <p:sldId id="265" r:id="rId16"/>
    <p:sldId id="264" r:id="rId17"/>
    <p:sldId id="266" r:id="rId18"/>
    <p:sldId id="267" r:id="rId19"/>
    <p:sldId id="283" r:id="rId20"/>
    <p:sldId id="274" r:id="rId21"/>
    <p:sldId id="272" r:id="rId22"/>
    <p:sldId id="280" r:id="rId23"/>
  </p:sldIdLst>
  <p:sldSz cx="9144000" cy="5715000" type="screen16x10"/>
  <p:notesSz cx="6858000" cy="9144000"/>
  <p:defaultTextStyle>
    <a:defPPr>
      <a:defRPr lang="ru-RU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65"/>
    <a:srgbClr val="FE0000"/>
    <a:srgbClr val="F5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0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999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14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81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78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02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69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451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28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13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8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45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ED689-66FD-4428-AAD1-24BBBBA4513A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FB983-D68D-4DBA-B2E7-5ACD1B608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14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упный план логотипа&#10;&#10;Автоматически созданное описание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16" y="0"/>
            <a:ext cx="9143984" cy="5715000"/>
          </a:xfrm>
          <a:prstGeom prst="rect">
            <a:avLst/>
          </a:prstGeom>
        </p:spPr>
      </p:pic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BD5CFBED-5610-4EA2-A9D1-53521C15ED0A}"/>
              </a:ext>
            </a:extLst>
          </p:cNvPr>
          <p:cNvSpPr/>
          <p:nvPr/>
        </p:nvSpPr>
        <p:spPr>
          <a:xfrm>
            <a:off x="1607425" y="1135806"/>
            <a:ext cx="5929149" cy="3000244"/>
          </a:xfrm>
          <a:prstGeom prst="parallelogram">
            <a:avLst>
              <a:gd name="adj" fmla="val 2362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16A93C-A713-41BC-838E-C361CB1616BD}"/>
              </a:ext>
            </a:extLst>
          </p:cNvPr>
          <p:cNvSpPr txBox="1"/>
          <p:nvPr/>
        </p:nvSpPr>
        <p:spPr>
          <a:xfrm>
            <a:off x="2104697" y="1496503"/>
            <a:ext cx="48163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Подготовка учащихся пятых классов к итоговой аттестации по английскому языку на примере урока </a:t>
            </a:r>
            <a:endParaRPr lang="en-US" sz="2800" dirty="0" smtClean="0"/>
          </a:p>
          <a:p>
            <a:pPr algn="ctr"/>
            <a:r>
              <a:rPr lang="en-US" sz="2800" i="1" dirty="0" smtClean="0"/>
              <a:t>My home, my castle</a:t>
            </a:r>
            <a:endParaRPr lang="ru-RU" sz="2800" i="1" dirty="0" smtClean="0"/>
          </a:p>
          <a:p>
            <a:pPr algn="ctr"/>
            <a:endParaRPr lang="ru-RU" sz="1400" i="1" dirty="0"/>
          </a:p>
          <a:p>
            <a:pPr algn="ctr"/>
            <a:endParaRPr lang="ru-RU" sz="1400" i="1" dirty="0"/>
          </a:p>
        </p:txBody>
      </p:sp>
      <p:sp>
        <p:nvSpPr>
          <p:cNvPr id="14" name="Прямоугольник: один скругленный угол 13">
            <a:extLst>
              <a:ext uri="{FF2B5EF4-FFF2-40B4-BE49-F238E27FC236}">
                <a16:creationId xmlns:a16="http://schemas.microsoft.com/office/drawing/2014/main" id="{F1CC9DFC-9A3D-4C45-9372-4E2AA8433B00}"/>
              </a:ext>
            </a:extLst>
          </p:cNvPr>
          <p:cNvSpPr/>
          <p:nvPr/>
        </p:nvSpPr>
        <p:spPr>
          <a:xfrm>
            <a:off x="5312979" y="5147441"/>
            <a:ext cx="3492062" cy="409903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0DBC15-D625-4EA1-9E08-F589075F9E0F}"/>
              </a:ext>
            </a:extLst>
          </p:cNvPr>
          <p:cNvSpPr txBox="1"/>
          <p:nvPr/>
        </p:nvSpPr>
        <p:spPr>
          <a:xfrm>
            <a:off x="5419396" y="5194737"/>
            <a:ext cx="3279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Шехтер Екатерина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329" y="193204"/>
            <a:ext cx="85715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There is a book on the table.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944" y="2855466"/>
            <a:ext cx="87543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There are books on the table.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3346893" y="1129308"/>
            <a:ext cx="2497280" cy="14983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b="3809"/>
          <a:stretch/>
        </p:blipFill>
        <p:spPr bwMode="auto">
          <a:xfrm>
            <a:off x="3353478" y="3865612"/>
            <a:ext cx="2497280" cy="14983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915816" y="193203"/>
            <a:ext cx="2088232" cy="769441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3848" y="2858600"/>
            <a:ext cx="1800200" cy="769441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4048" y="193204"/>
            <a:ext cx="3528392" cy="769441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4048" y="2855465"/>
            <a:ext cx="3600400" cy="769441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73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r="11501" b="8027"/>
          <a:stretch/>
        </p:blipFill>
        <p:spPr bwMode="auto">
          <a:xfrm flipH="1">
            <a:off x="323528" y="51169"/>
            <a:ext cx="8064896" cy="566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2446" y="821119"/>
            <a:ext cx="6587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itchFamily="66" charset="0"/>
              </a:rPr>
              <a:t>There is/are   what?   where?</a:t>
            </a:r>
            <a:endParaRPr lang="ru-RU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53718" y="656076"/>
            <a:ext cx="1589247" cy="936104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95365" y="656076"/>
            <a:ext cx="1754141" cy="936104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92042" y="1762606"/>
            <a:ext cx="4568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There 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is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an apple on the table.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7859" y="562852"/>
            <a:ext cx="1113667" cy="1091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3497" y="363461"/>
            <a:ext cx="1497875" cy="13493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167" y="562852"/>
            <a:ext cx="1113667" cy="1091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52557" y="2166221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There 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are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two apples on the table.</a:t>
            </a:r>
          </a:p>
        </p:txBody>
      </p:sp>
    </p:spTree>
    <p:extLst>
      <p:ext uri="{BB962C8B-B14F-4D97-AF65-F5344CB8AC3E}">
        <p14:creationId xmlns:p14="http://schemas.microsoft.com/office/powerpoint/2010/main" val="26915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5" y="887693"/>
            <a:ext cx="4429125" cy="35687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8718"/>
            <a:ext cx="4714875" cy="33337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5666" y="1574157"/>
            <a:ext cx="1342663" cy="381965"/>
          </a:xfrm>
          <a:prstGeom prst="rect">
            <a:avLst/>
          </a:prstGeom>
          <a:solidFill>
            <a:srgbClr val="F5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666" y="2074215"/>
            <a:ext cx="1473782" cy="381965"/>
          </a:xfrm>
          <a:prstGeom prst="rect">
            <a:avLst/>
          </a:prstGeom>
          <a:solidFill>
            <a:srgbClr val="F5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666" y="2574273"/>
            <a:ext cx="1473782" cy="381965"/>
          </a:xfrm>
          <a:prstGeom prst="rect">
            <a:avLst/>
          </a:prstGeom>
          <a:solidFill>
            <a:srgbClr val="F5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666" y="3074331"/>
            <a:ext cx="1473782" cy="381965"/>
          </a:xfrm>
          <a:prstGeom prst="rect">
            <a:avLst/>
          </a:prstGeom>
          <a:solidFill>
            <a:srgbClr val="F5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666" y="3574389"/>
            <a:ext cx="1342663" cy="381965"/>
          </a:xfrm>
          <a:prstGeom prst="rect">
            <a:avLst/>
          </a:prstGeom>
          <a:solidFill>
            <a:srgbClr val="F5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5666" y="4074449"/>
            <a:ext cx="1362014" cy="570297"/>
          </a:xfrm>
          <a:prstGeom prst="rect">
            <a:avLst/>
          </a:prstGeom>
          <a:solidFill>
            <a:srgbClr val="F5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3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r="11501" b="8027"/>
          <a:stretch/>
        </p:blipFill>
        <p:spPr bwMode="auto">
          <a:xfrm flipH="1">
            <a:off x="323920" y="51169"/>
            <a:ext cx="8064896" cy="566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2446" y="821119"/>
            <a:ext cx="6631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There is/are  not  what?  where?</a:t>
            </a:r>
            <a:endParaRPr lang="ru-RU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0" y="645454"/>
            <a:ext cx="1224136" cy="936104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68144" y="645454"/>
            <a:ext cx="1565338" cy="936104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07904" y="645454"/>
            <a:ext cx="792088" cy="93610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42966" y="1747762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There 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isn’t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an apple on the table.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0723" y="363460"/>
            <a:ext cx="1497875" cy="13493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6587" y="492306"/>
            <a:ext cx="1113667" cy="10916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319" y="778559"/>
            <a:ext cx="641454" cy="722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368" y="543990"/>
            <a:ext cx="1113667" cy="10916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6549" y="543990"/>
            <a:ext cx="1113667" cy="10916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8635" y="701960"/>
            <a:ext cx="751399" cy="8465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38787" y="2289073"/>
            <a:ext cx="33946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There 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aren’t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two apples on the table.</a:t>
            </a:r>
          </a:p>
        </p:txBody>
      </p:sp>
    </p:spTree>
    <p:extLst>
      <p:ext uri="{BB962C8B-B14F-4D97-AF65-F5344CB8AC3E}">
        <p14:creationId xmlns:p14="http://schemas.microsoft.com/office/powerpoint/2010/main" val="21328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" y="595312"/>
            <a:ext cx="4656869" cy="505880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TextBox 4"/>
          <p:cNvSpPr txBox="1"/>
          <p:nvPr/>
        </p:nvSpPr>
        <p:spPr>
          <a:xfrm>
            <a:off x="4666996" y="595312"/>
            <a:ext cx="44770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…………………… three books on the table.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…………………… a bed in the room.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…………………… two curtains in the room.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…………………… a chair in front of the table.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…………………… a clock on the desk.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…………………… a lamp on the desk.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…………………… a cage on the table.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…………………… a window in the room.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…………………… any toys in the room.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…………………… any children in the room.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9961666">
            <a:off x="3078866" y="2523281"/>
            <a:ext cx="358815" cy="949124"/>
          </a:xfrm>
          <a:prstGeom prst="downArrow">
            <a:avLst/>
          </a:prstGeom>
          <a:solidFill>
            <a:srgbClr val="FF666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27585" y="595312"/>
            <a:ext cx="1400537" cy="330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are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2" y="113002"/>
            <a:ext cx="3264473" cy="2397347"/>
          </a:xfrm>
          <a:prstGeom prst="cloudCallout">
            <a:avLst>
              <a:gd name="adj1" fmla="val 47046"/>
              <a:gd name="adj2" fmla="val -3430"/>
            </a:avLst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332" y="381064"/>
            <a:ext cx="1445652" cy="162864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990711" y="1195387"/>
            <a:ext cx="1537411" cy="330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isn’t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3086560">
            <a:off x="769980" y="2286105"/>
            <a:ext cx="358815" cy="949124"/>
          </a:xfrm>
          <a:prstGeom prst="downArrow">
            <a:avLst/>
          </a:prstGeom>
          <a:solidFill>
            <a:srgbClr val="FF666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3086560">
            <a:off x="3293148" y="2135769"/>
            <a:ext cx="358815" cy="949124"/>
          </a:xfrm>
          <a:prstGeom prst="downArrow">
            <a:avLst/>
          </a:prstGeom>
          <a:solidFill>
            <a:srgbClr val="FF666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988332" y="1526050"/>
            <a:ext cx="1537411" cy="330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are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3086560">
            <a:off x="2859100" y="4663956"/>
            <a:ext cx="358815" cy="949124"/>
          </a:xfrm>
          <a:prstGeom prst="downArrow">
            <a:avLst/>
          </a:prstGeom>
          <a:solidFill>
            <a:srgbClr val="FF666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127585" y="2111209"/>
            <a:ext cx="1400537" cy="330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is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49" y="328408"/>
            <a:ext cx="1327136" cy="1408059"/>
          </a:xfrm>
          <a:prstGeom prst="cloudCallout">
            <a:avLst>
              <a:gd name="adj1" fmla="val -11239"/>
              <a:gd name="adj2" fmla="val 27975"/>
            </a:avLst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195" y="895336"/>
            <a:ext cx="764245" cy="86098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5037366" y="2729454"/>
            <a:ext cx="1537411" cy="330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isn’t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 rot="16009907">
            <a:off x="1335662" y="2962988"/>
            <a:ext cx="358815" cy="949124"/>
          </a:xfrm>
          <a:prstGeom prst="downArrow">
            <a:avLst/>
          </a:prstGeom>
          <a:solidFill>
            <a:srgbClr val="FF666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182973" y="3060117"/>
            <a:ext cx="1400537" cy="330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is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 rot="13243947">
            <a:off x="645352" y="4352896"/>
            <a:ext cx="358815" cy="949124"/>
          </a:xfrm>
          <a:prstGeom prst="downArrow">
            <a:avLst/>
          </a:prstGeom>
          <a:solidFill>
            <a:srgbClr val="FF666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182973" y="3370717"/>
            <a:ext cx="1400537" cy="330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is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 rot="13243947">
            <a:off x="1829541" y="2637951"/>
            <a:ext cx="358815" cy="949124"/>
          </a:xfrm>
          <a:prstGeom prst="downArrow">
            <a:avLst/>
          </a:prstGeom>
          <a:solidFill>
            <a:srgbClr val="FF666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182973" y="3721443"/>
            <a:ext cx="1400537" cy="330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is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952" y="627102"/>
            <a:ext cx="1511031" cy="849955"/>
          </a:xfrm>
          <a:prstGeom prst="cloudCallout">
            <a:avLst>
              <a:gd name="adj1" fmla="val -11641"/>
              <a:gd name="adj2" fmla="val 28455"/>
            </a:avLst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013" y="726700"/>
            <a:ext cx="764245" cy="86098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4884516" y="4284928"/>
            <a:ext cx="1690261" cy="330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aren’t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682" y="3240097"/>
            <a:ext cx="3086100" cy="1685925"/>
          </a:xfrm>
          <a:prstGeom prst="cloudCallout">
            <a:avLst>
              <a:gd name="adj1" fmla="val -18208"/>
              <a:gd name="adj2" fmla="val 29546"/>
            </a:avLst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9083" y="3370717"/>
            <a:ext cx="1370014" cy="154343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4893249" y="4863596"/>
            <a:ext cx="1690261" cy="330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aren’t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1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7" grpId="0" animBg="1"/>
      <p:bldP spid="20" grpId="0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32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29670" y="466641"/>
            <a:ext cx="36840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There is…</a:t>
            </a:r>
          </a:p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There are…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1676" y="3441229"/>
            <a:ext cx="32987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… in the room.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… on the bed.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… on the shelf.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… in the bookcase.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… on the wall.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5" y="595312"/>
            <a:ext cx="4618634" cy="39693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389" y="1929140"/>
            <a:ext cx="13144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r="11501" b="8027"/>
          <a:stretch/>
        </p:blipFill>
        <p:spPr bwMode="auto">
          <a:xfrm flipH="1">
            <a:off x="323528" y="51169"/>
            <a:ext cx="8064896" cy="566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2446" y="821119"/>
            <a:ext cx="657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itchFamily="66" charset="0"/>
              </a:rPr>
              <a:t>Is/Are there  what?   where?</a:t>
            </a:r>
            <a:endParaRPr lang="ru-RU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53718" y="656076"/>
            <a:ext cx="1589247" cy="936104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95365" y="656076"/>
            <a:ext cx="1754141" cy="936104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56729" y="1704006"/>
            <a:ext cx="4682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Is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there an apple on the table?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313" y="359489"/>
            <a:ext cx="1497875" cy="13493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4205" y="578284"/>
            <a:ext cx="1113667" cy="10916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8808" y="2119105"/>
            <a:ext cx="730794" cy="7526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79602" y="2307542"/>
            <a:ext cx="24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Yes, there is.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8234" y="2781468"/>
            <a:ext cx="761368" cy="7179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79602" y="2856543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No, there isn’t.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779602" y="3333509"/>
            <a:ext cx="602626" cy="0"/>
          </a:xfrm>
          <a:prstGeom prst="line">
            <a:avLst/>
          </a:prstGeom>
          <a:ln w="76200">
            <a:solidFill>
              <a:srgbClr val="FE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772377" y="3333509"/>
            <a:ext cx="602626" cy="0"/>
          </a:xfrm>
          <a:prstGeom prst="line">
            <a:avLst/>
          </a:prstGeom>
          <a:ln w="76200">
            <a:solidFill>
              <a:srgbClr val="FE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5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r="11501" b="8027"/>
          <a:stretch/>
        </p:blipFill>
        <p:spPr bwMode="auto">
          <a:xfrm flipH="1">
            <a:off x="323528" y="51169"/>
            <a:ext cx="8064896" cy="566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2446" y="821119"/>
            <a:ext cx="657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itchFamily="66" charset="0"/>
              </a:rPr>
              <a:t>Is/Are there  what?   where?</a:t>
            </a:r>
            <a:endParaRPr lang="ru-RU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53718" y="656076"/>
            <a:ext cx="1589247" cy="936104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95365" y="656076"/>
            <a:ext cx="1754141" cy="936104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774367" y="1691850"/>
            <a:ext cx="5109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Are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there any apple on the table?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313" y="359489"/>
            <a:ext cx="1497875" cy="13493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2080" y="556406"/>
            <a:ext cx="1113667" cy="10916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8808" y="2119105"/>
            <a:ext cx="730794" cy="7526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9602" y="2307542"/>
            <a:ext cx="268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Yes, there are.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8234" y="2781468"/>
            <a:ext cx="761368" cy="7179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79602" y="2856543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No, there aren’t.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6928" y="556406"/>
            <a:ext cx="1113667" cy="1091687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4779602" y="3333509"/>
            <a:ext cx="602626" cy="0"/>
          </a:xfrm>
          <a:prstGeom prst="line">
            <a:avLst/>
          </a:prstGeom>
          <a:ln w="76200">
            <a:solidFill>
              <a:srgbClr val="FE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037262" y="3333509"/>
            <a:ext cx="602626" cy="0"/>
          </a:xfrm>
          <a:prstGeom prst="line">
            <a:avLst/>
          </a:prstGeom>
          <a:ln w="76200">
            <a:solidFill>
              <a:srgbClr val="FE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32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95311"/>
            <a:ext cx="6624858" cy="46364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34160" y="1"/>
            <a:ext cx="3109839" cy="145748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38049" y="6514"/>
            <a:ext cx="2444911" cy="48881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three sheep?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4161" y="441820"/>
            <a:ext cx="3052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Are there three sheep?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No, there aren’t.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There are two sheep.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52594" y="2417802"/>
            <a:ext cx="2434893" cy="89986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Are there three ducks?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42576" y="1928985"/>
            <a:ext cx="2444911" cy="48881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three ducks?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42577" y="3317662"/>
            <a:ext cx="2444910" cy="55558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Yes, there are.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01091" y="2424485"/>
            <a:ext cx="2444911" cy="89986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Are there two dogs?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01091" y="1935668"/>
            <a:ext cx="2444911" cy="488816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two dogs?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01092" y="3324345"/>
            <a:ext cx="2444910" cy="555584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No, there aren’t.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595656" y="3879929"/>
            <a:ext cx="2444910" cy="555584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is one dog.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34875" y="2417802"/>
            <a:ext cx="2444911" cy="8998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Is there one cat?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34875" y="1928985"/>
            <a:ext cx="2444911" cy="48881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one cat?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34876" y="3317662"/>
            <a:ext cx="2444910" cy="55558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Yes, there is.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620993" y="2437907"/>
            <a:ext cx="2444911" cy="89986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Are there two cows?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20993" y="1949090"/>
            <a:ext cx="2444911" cy="48881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two cows?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20994" y="3337767"/>
            <a:ext cx="2444910" cy="55558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No, there aren’t.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15558" y="3893351"/>
            <a:ext cx="2444910" cy="55558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are three cows.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18275" y="2446057"/>
            <a:ext cx="2444911" cy="89986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Is there one donkey?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618275" y="1957240"/>
            <a:ext cx="2444911" cy="488816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one donkey?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618276" y="3345917"/>
            <a:ext cx="2444910" cy="555584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Yes, there is.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32559" y="2448021"/>
            <a:ext cx="2444911" cy="899860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Is there one man?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632559" y="1959204"/>
            <a:ext cx="2444911" cy="488816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one man?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632560" y="3347881"/>
            <a:ext cx="2444910" cy="555584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Yes, there is.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594507" y="2422093"/>
            <a:ext cx="2444911" cy="89986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Is there one bird?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594507" y="1933276"/>
            <a:ext cx="2444911" cy="48881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one bird?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594508" y="3321953"/>
            <a:ext cx="2444910" cy="55558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Yes, there is.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611691" y="2439003"/>
            <a:ext cx="2444911" cy="89986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Is there one rabbit?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611691" y="1950186"/>
            <a:ext cx="2444911" cy="48881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one rabbit?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611692" y="3338863"/>
            <a:ext cx="2444910" cy="555584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Yes, there is.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599089" y="2424486"/>
            <a:ext cx="2444911" cy="89986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Are there three trees?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599089" y="1935669"/>
            <a:ext cx="2444911" cy="488816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three trees?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599090" y="3324346"/>
            <a:ext cx="2444910" cy="555584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No, there aren’t.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599088" y="3879930"/>
            <a:ext cx="2439475" cy="555584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are four trees.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625573" y="2436611"/>
            <a:ext cx="2444911" cy="89986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Are there two children?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625573" y="1947794"/>
            <a:ext cx="2444911" cy="488816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two children?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625574" y="3336471"/>
            <a:ext cx="2444910" cy="555584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Yes, there are.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6632559" y="2424486"/>
            <a:ext cx="2444911" cy="899860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Are there three hens?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32559" y="1935669"/>
            <a:ext cx="2444911" cy="48881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three hens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632560" y="3324346"/>
            <a:ext cx="2444910" cy="55558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Yes, there are.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617128" y="2437908"/>
            <a:ext cx="2444911" cy="89986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Is there one horse?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617128" y="1949091"/>
            <a:ext cx="2444911" cy="488816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one horse?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617129" y="3337768"/>
            <a:ext cx="2444910" cy="555584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No, there isn’t.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17127" y="3893352"/>
            <a:ext cx="2439475" cy="555584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There are two horses.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7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C57D1B-8344-4A9A-B3F4-B3F448C33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8696"/>
            <a:ext cx="274832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5" t="22574" r="36749" b="5224"/>
          <a:stretch/>
        </p:blipFill>
        <p:spPr bwMode="auto">
          <a:xfrm rot="20644508">
            <a:off x="2152556" y="1216837"/>
            <a:ext cx="2607918" cy="37242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1" t="23810" r="36154" b="3988"/>
          <a:stretch/>
        </p:blipFill>
        <p:spPr bwMode="auto">
          <a:xfrm>
            <a:off x="4035704" y="530220"/>
            <a:ext cx="2665657" cy="37242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2" t="25117" r="36048" b="2494"/>
          <a:stretch/>
        </p:blipFill>
        <p:spPr bwMode="auto">
          <a:xfrm rot="916632">
            <a:off x="5921870" y="1358955"/>
            <a:ext cx="2675281" cy="37338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r="-2919"/>
          <a:stretch/>
        </p:blipFill>
        <p:spPr bwMode="auto">
          <a:xfrm>
            <a:off x="659027" y="0"/>
            <a:ext cx="8484972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8323" y="110609"/>
            <a:ext cx="4158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What are we going to talk about?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3528" y="784441"/>
            <a:ext cx="2997867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houses and rooms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93356" y="4708684"/>
            <a:ext cx="2350351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furniture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12255" y="784441"/>
            <a:ext cx="2629541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your bedroom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29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15ACC-D201-4B12-9778-D8168556F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Подведение итогов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6E3A07-A96A-4575-96DC-0BCB4F5FF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15" y="161597"/>
            <a:ext cx="3224316" cy="53918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50A67B-1DDE-4CAC-8C5C-60C3C0760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1581"/>
            <a:ext cx="5273131" cy="29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F5407C-3335-4545-BBA7-F2665BE0D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180" y="193530"/>
            <a:ext cx="7886700" cy="3626115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dirty="0"/>
              <a:t>Письмо</a:t>
            </a:r>
          </a:p>
          <a:p>
            <a:pPr marL="0" indent="0">
              <a:buNone/>
            </a:pPr>
            <a:r>
              <a:rPr lang="ru-RU" dirty="0"/>
              <a:t>Письменный рассказ о любой комнате в доме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00506A-0D7D-43EF-A5FE-C32D90EE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 t="5749" r="26207" b="9171"/>
          <a:stretch/>
        </p:blipFill>
        <p:spPr>
          <a:xfrm rot="6298443">
            <a:off x="5194703" y="1337721"/>
            <a:ext cx="3797392" cy="34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445266-6513-4F6D-98B6-8F6AA34781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38896"/>
          <a:stretch/>
        </p:blipFill>
        <p:spPr>
          <a:xfrm rot="5400000">
            <a:off x="290844" y="1054454"/>
            <a:ext cx="3444575" cy="3797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C1AEFF-FF5F-492D-8134-5F2C38901A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r="31034"/>
          <a:stretch/>
        </p:blipFill>
        <p:spPr>
          <a:xfrm rot="5400000">
            <a:off x="2849712" y="2454506"/>
            <a:ext cx="3444574" cy="301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8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упный план логотипа&#10;&#10;Автоматически созданное описание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16" y="0"/>
            <a:ext cx="9143984" cy="5715000"/>
          </a:xfrm>
          <a:prstGeom prst="rect">
            <a:avLst/>
          </a:prstGeom>
        </p:spPr>
      </p:pic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BD5CFBED-5610-4EA2-A9D1-53521C15ED0A}"/>
              </a:ext>
            </a:extLst>
          </p:cNvPr>
          <p:cNvSpPr/>
          <p:nvPr/>
        </p:nvSpPr>
        <p:spPr>
          <a:xfrm>
            <a:off x="1229711" y="1357572"/>
            <a:ext cx="6223438" cy="1367658"/>
          </a:xfrm>
          <a:prstGeom prst="parallelogram">
            <a:avLst>
              <a:gd name="adj" fmla="val 3982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16A93C-A713-41BC-838E-C361CB1616BD}"/>
              </a:ext>
            </a:extLst>
          </p:cNvPr>
          <p:cNvSpPr txBox="1"/>
          <p:nvPr/>
        </p:nvSpPr>
        <p:spPr>
          <a:xfrm>
            <a:off x="2104697" y="1496503"/>
            <a:ext cx="4816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Благодарим </a:t>
            </a:r>
            <a:r>
              <a:rPr lang="ru-RU" sz="3200" dirty="0"/>
              <a:t>за внимание!</a:t>
            </a:r>
          </a:p>
        </p:txBody>
      </p:sp>
      <p:sp>
        <p:nvSpPr>
          <p:cNvPr id="14" name="Прямоугольник: один скругленный угол 13">
            <a:extLst>
              <a:ext uri="{FF2B5EF4-FFF2-40B4-BE49-F238E27FC236}">
                <a16:creationId xmlns:a16="http://schemas.microsoft.com/office/drawing/2014/main" id="{F1CC9DFC-9A3D-4C45-9372-4E2AA8433B00}"/>
              </a:ext>
            </a:extLst>
          </p:cNvPr>
          <p:cNvSpPr/>
          <p:nvPr/>
        </p:nvSpPr>
        <p:spPr>
          <a:xfrm>
            <a:off x="5312979" y="5147441"/>
            <a:ext cx="3492062" cy="409903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0DBC15-D625-4EA1-9E08-F589075F9E0F}"/>
              </a:ext>
            </a:extLst>
          </p:cNvPr>
          <p:cNvSpPr txBox="1"/>
          <p:nvPr/>
        </p:nvSpPr>
        <p:spPr>
          <a:xfrm>
            <a:off x="5312980" y="5194737"/>
            <a:ext cx="3385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ШМО иностранного языка </a:t>
            </a:r>
            <a:r>
              <a:rPr lang="ru-RU" sz="1600" b="1" dirty="0" err="1" smtClean="0"/>
              <a:t>шк</a:t>
            </a:r>
            <a:r>
              <a:rPr lang="ru-RU" sz="1600" b="1" dirty="0" smtClean="0"/>
              <a:t>. №70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3938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747" y="4663756"/>
            <a:ext cx="3445134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block of flats</a:t>
            </a:r>
            <a:endParaRPr lang="ru-RU" sz="3600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96627" y="4663756"/>
            <a:ext cx="2441143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itchFamily="66" charset="0"/>
              </a:rPr>
              <a:t>house</a:t>
            </a:r>
            <a:endParaRPr lang="ru-RU" sz="4000" dirty="0">
              <a:latin typeface="Comic Sans MS" pitchFamily="66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2875341" y="3880700"/>
            <a:ext cx="3600400" cy="765774"/>
          </a:xfrm>
          <a:prstGeom prst="wedgeRoundRectCallout">
            <a:avLst>
              <a:gd name="adj1" fmla="val -7724"/>
              <a:gd name="adj2" fmla="val -14694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What is your favourite room?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2875341" y="2931510"/>
            <a:ext cx="3600400" cy="778859"/>
          </a:xfrm>
          <a:prstGeom prst="wedgeRoundRectCallout">
            <a:avLst>
              <a:gd name="adj1" fmla="val -7724"/>
              <a:gd name="adj2" fmla="val -14694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How many rooms are there?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427"/>
          <a:stretch/>
        </p:blipFill>
        <p:spPr bwMode="auto">
          <a:xfrm>
            <a:off x="3120011" y="590550"/>
            <a:ext cx="2676125" cy="209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r="61025"/>
          <a:stretch/>
        </p:blipFill>
        <p:spPr bwMode="auto">
          <a:xfrm>
            <a:off x="609600" y="0"/>
            <a:ext cx="2882281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8323" y="110609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Where do you live?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2858931" cy="1297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a large building that is divided into apartments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54626" y="841276"/>
            <a:ext cx="3125147" cy="1297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a building that people, usually one family, live in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2" y="2425452"/>
            <a:ext cx="2155146" cy="209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778" r="8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81" r="23426"/>
          <a:stretch/>
        </p:blipFill>
        <p:spPr bwMode="auto">
          <a:xfrm>
            <a:off x="6627209" y="2287401"/>
            <a:ext cx="1779980" cy="236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718323" y="66839"/>
            <a:ext cx="2701549" cy="523711"/>
          </a:xfrm>
          <a:prstGeom prst="wedgeRoundRectCallout">
            <a:avLst>
              <a:gd name="adj1" fmla="val 57502"/>
              <a:gd name="adj2" fmla="val 94674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875341" y="2289916"/>
            <a:ext cx="3600400" cy="515282"/>
          </a:xfrm>
          <a:prstGeom prst="wedgeRoundRectCallout">
            <a:avLst>
              <a:gd name="adj1" fmla="val -7724"/>
              <a:gd name="adj2" fmla="val -14694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Is your flat/house big?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1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8" grpId="0" animBg="1"/>
      <p:bldP spid="17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r="-2919"/>
          <a:stretch/>
        </p:blipFill>
        <p:spPr bwMode="auto">
          <a:xfrm>
            <a:off x="601362" y="0"/>
            <a:ext cx="8542637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91171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Ex. 1. Read the words and label the pictures. Then listen and check.  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15" y="648652"/>
            <a:ext cx="334097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living 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kitchen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playroom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bathroom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attic</a:t>
            </a:r>
            <a:endParaRPr lang="ru-RU" sz="2400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laundry room </a:t>
            </a:r>
            <a:r>
              <a:rPr lang="en-US" sz="1600" dirty="0">
                <a:latin typeface="Comic Sans MS" pitchFamily="66" charset="0"/>
              </a:rPr>
              <a:t>/ˈ</a:t>
            </a:r>
            <a:r>
              <a:rPr lang="en-US" sz="1600" dirty="0" err="1">
                <a:latin typeface="Comic Sans MS" pitchFamily="66" charset="0"/>
              </a:rPr>
              <a:t>lɔːn.dri</a:t>
            </a:r>
            <a:r>
              <a:rPr lang="en-US" sz="1600" dirty="0">
                <a:latin typeface="Comic Sans MS" pitchFamily="66" charset="0"/>
              </a:rPr>
              <a:t>/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bedroom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hall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dining 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garden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garage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study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r="5758"/>
          <a:stretch/>
        </p:blipFill>
        <p:spPr bwMode="auto">
          <a:xfrm>
            <a:off x="2939394" y="576945"/>
            <a:ext cx="2401010" cy="18007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5834"/>
          <a:stretch/>
        </p:blipFill>
        <p:spPr bwMode="auto">
          <a:xfrm>
            <a:off x="5722960" y="576945"/>
            <a:ext cx="2401010" cy="18007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8" t="17907" r="32294" b="16102"/>
          <a:stretch/>
        </p:blipFill>
        <p:spPr bwMode="auto">
          <a:xfrm>
            <a:off x="3529870" y="2172498"/>
            <a:ext cx="2401010" cy="18007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" b="66"/>
          <a:stretch/>
        </p:blipFill>
        <p:spPr bwMode="auto">
          <a:xfrm>
            <a:off x="6414114" y="2170583"/>
            <a:ext cx="2406117" cy="1804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2916022" y="3879296"/>
            <a:ext cx="2400804" cy="18006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5699789" y="3875312"/>
            <a:ext cx="2406118" cy="1804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2687366" y="550919"/>
            <a:ext cx="504056" cy="48035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A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681973" y="530238"/>
            <a:ext cx="504056" cy="48035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B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450671" y="2158206"/>
            <a:ext cx="504056" cy="48035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C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445278" y="2137525"/>
            <a:ext cx="504056" cy="48035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D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618056" y="3857350"/>
            <a:ext cx="504056" cy="48035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E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612663" y="3836669"/>
            <a:ext cx="504056" cy="48035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F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79640" y="1726547"/>
            <a:ext cx="2470320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dining room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38564" y="1726547"/>
            <a:ext cx="2470320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bedroom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57366" y="3438615"/>
            <a:ext cx="2470320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hall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16290" y="3438615"/>
            <a:ext cx="2470320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kitchen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79640" y="5172967"/>
            <a:ext cx="2470320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living room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738564" y="5172967"/>
            <a:ext cx="2470320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bathroom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9" name="01 (58) Ex. 1, p. 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6416" y="618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8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985" y="843971"/>
            <a:ext cx="232788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living 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kitchen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laundry 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playroom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bathroom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attic</a:t>
            </a:r>
            <a:endParaRPr lang="ru-RU" sz="2400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bedroom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hall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dining 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garden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garage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study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34" y="809497"/>
            <a:ext cx="57606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67" y="1177921"/>
            <a:ext cx="57606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24" y="2281436"/>
            <a:ext cx="57606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95" y="2890104"/>
            <a:ext cx="57606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73" y="3378051"/>
            <a:ext cx="57606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34" y="3769109"/>
            <a:ext cx="57606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r="-2920"/>
          <a:stretch/>
        </p:blipFill>
        <p:spPr bwMode="auto">
          <a:xfrm>
            <a:off x="650789" y="0"/>
            <a:ext cx="849321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9552" y="91171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Do you know all these words? Let’s check.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r="7890" b="19019"/>
          <a:stretch/>
        </p:blipFill>
        <p:spPr bwMode="auto">
          <a:xfrm>
            <a:off x="3770305" y="855171"/>
            <a:ext cx="4315360" cy="32365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27785" y="4441675"/>
            <a:ext cx="3600400" cy="6360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playroom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r="1090"/>
          <a:stretch/>
        </p:blipFill>
        <p:spPr bwMode="auto">
          <a:xfrm>
            <a:off x="3770305" y="855171"/>
            <a:ext cx="4315360" cy="32365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127785" y="4441675"/>
            <a:ext cx="3600400" cy="6360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garden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/>
        </p:blipFill>
        <p:spPr bwMode="auto">
          <a:xfrm>
            <a:off x="3770305" y="855171"/>
            <a:ext cx="4315360" cy="32365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127785" y="4441675"/>
            <a:ext cx="3600400" cy="6360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garage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3770305" y="855171"/>
            <a:ext cx="4315360" cy="32365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127785" y="4441675"/>
            <a:ext cx="3600400" cy="6360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laundry room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4531"/>
          <a:stretch/>
        </p:blipFill>
        <p:spPr bwMode="auto">
          <a:xfrm>
            <a:off x="3770305" y="855171"/>
            <a:ext cx="4315360" cy="32365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127785" y="4441675"/>
            <a:ext cx="3600400" cy="6360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attic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2811"/>
          <a:stretch/>
        </p:blipFill>
        <p:spPr bwMode="auto">
          <a:xfrm>
            <a:off x="3770305" y="855171"/>
            <a:ext cx="4315360" cy="32365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127785" y="4441675"/>
            <a:ext cx="3600400" cy="6360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study</a:t>
            </a:r>
            <a:endParaRPr lang="ru-RU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59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r="-2919"/>
          <a:stretch/>
        </p:blipFill>
        <p:spPr bwMode="auto">
          <a:xfrm>
            <a:off x="539552" y="0"/>
            <a:ext cx="8604447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91171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Label the rooms.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6" r="15940" b="7342"/>
          <a:stretch/>
        </p:blipFill>
        <p:spPr bwMode="auto">
          <a:xfrm>
            <a:off x="1968333" y="509288"/>
            <a:ext cx="5256584" cy="51639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172356" y="5064597"/>
            <a:ext cx="1656184" cy="504056"/>
          </a:xfrm>
          <a:prstGeom prst="wedgeRectCallout">
            <a:avLst>
              <a:gd name="adj1" fmla="val 113968"/>
              <a:gd name="adj2" fmla="val -7885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study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78496" y="3982686"/>
            <a:ext cx="1656184" cy="834339"/>
          </a:xfrm>
          <a:prstGeom prst="wedgeRectCallout">
            <a:avLst>
              <a:gd name="adj1" fmla="val 188539"/>
              <a:gd name="adj2" fmla="val -623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dining room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178496" y="3175814"/>
            <a:ext cx="1656184" cy="504056"/>
          </a:xfrm>
          <a:prstGeom prst="wedgeRectCallout">
            <a:avLst>
              <a:gd name="adj1" fmla="val 98193"/>
              <a:gd name="adj2" fmla="val 12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kitchen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85392" y="2095694"/>
            <a:ext cx="1656184" cy="504056"/>
          </a:xfrm>
          <a:prstGeom prst="wedgeRectCallout">
            <a:avLst>
              <a:gd name="adj1" fmla="val 99627"/>
              <a:gd name="adj2" fmla="val -2938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bedroom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85392" y="727542"/>
            <a:ext cx="1656184" cy="504056"/>
          </a:xfrm>
          <a:prstGeom prst="wedgeRectCallout">
            <a:avLst>
              <a:gd name="adj1" fmla="val 150537"/>
              <a:gd name="adj2" fmla="val 4600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attic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309465" y="4729708"/>
            <a:ext cx="1656184" cy="838945"/>
          </a:xfrm>
          <a:prstGeom prst="wedgeRectCallout">
            <a:avLst>
              <a:gd name="adj1" fmla="val -95405"/>
              <a:gd name="adj2" fmla="val 540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laundry room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7309465" y="2929508"/>
            <a:ext cx="1656184" cy="864096"/>
          </a:xfrm>
          <a:prstGeom prst="wedgeRectCallout">
            <a:avLst>
              <a:gd name="adj1" fmla="val -101858"/>
              <a:gd name="adj2" fmla="val -105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living room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7344243" y="3982686"/>
            <a:ext cx="1656184" cy="504056"/>
          </a:xfrm>
          <a:prstGeom prst="wedgeRectCallout">
            <a:avLst>
              <a:gd name="adj1" fmla="val -197223"/>
              <a:gd name="adj2" fmla="val 884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hall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7344243" y="2052213"/>
            <a:ext cx="1656184" cy="504056"/>
          </a:xfrm>
          <a:prstGeom prst="wedgeRectCallout">
            <a:avLst>
              <a:gd name="adj1" fmla="val -97556"/>
              <a:gd name="adj2" fmla="val -3409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bathroom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172356" y="5064597"/>
            <a:ext cx="1656184" cy="504056"/>
          </a:xfrm>
          <a:prstGeom prst="wedgeRectCallout">
            <a:avLst>
              <a:gd name="adj1" fmla="val 113968"/>
              <a:gd name="adj2" fmla="val -7885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5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78496" y="3982686"/>
            <a:ext cx="1656184" cy="834339"/>
          </a:xfrm>
          <a:prstGeom prst="wedgeRectCallout">
            <a:avLst>
              <a:gd name="adj1" fmla="val 188539"/>
              <a:gd name="adj2" fmla="val -6236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4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178496" y="3175814"/>
            <a:ext cx="1656184" cy="504056"/>
          </a:xfrm>
          <a:prstGeom prst="wedgeRectCallout">
            <a:avLst>
              <a:gd name="adj1" fmla="val 98193"/>
              <a:gd name="adj2" fmla="val 124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3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185392" y="2095694"/>
            <a:ext cx="1656184" cy="504056"/>
          </a:xfrm>
          <a:prstGeom prst="wedgeRectCallout">
            <a:avLst>
              <a:gd name="adj1" fmla="val 99627"/>
              <a:gd name="adj2" fmla="val -2938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2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185392" y="727542"/>
            <a:ext cx="1656184" cy="504056"/>
          </a:xfrm>
          <a:prstGeom prst="wedgeRectCallout">
            <a:avLst>
              <a:gd name="adj1" fmla="val 150537"/>
              <a:gd name="adj2" fmla="val 4600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1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7309465" y="4729708"/>
            <a:ext cx="1656184" cy="838945"/>
          </a:xfrm>
          <a:prstGeom prst="wedgeRectCallout">
            <a:avLst>
              <a:gd name="adj1" fmla="val -95405"/>
              <a:gd name="adj2" fmla="val 540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9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7309465" y="2929508"/>
            <a:ext cx="1656184" cy="864096"/>
          </a:xfrm>
          <a:prstGeom prst="wedgeRectCallout">
            <a:avLst>
              <a:gd name="adj1" fmla="val -101858"/>
              <a:gd name="adj2" fmla="val -1053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7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7344243" y="3982686"/>
            <a:ext cx="1656184" cy="504056"/>
          </a:xfrm>
          <a:prstGeom prst="wedgeRectCallout">
            <a:avLst>
              <a:gd name="adj1" fmla="val -197223"/>
              <a:gd name="adj2" fmla="val 8841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8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7344243" y="2052213"/>
            <a:ext cx="1656184" cy="504056"/>
          </a:xfrm>
          <a:prstGeom prst="wedgeRectCallout">
            <a:avLst>
              <a:gd name="adj1" fmla="val -97556"/>
              <a:gd name="adj2" fmla="val -3409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6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6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03FD-8E12-47D2-8C6F-221B13E90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57" y="115085"/>
            <a:ext cx="7886700" cy="1104636"/>
          </a:xfrm>
        </p:spPr>
        <p:txBody>
          <a:bodyPr>
            <a:normAutofit/>
          </a:bodyPr>
          <a:lstStyle/>
          <a:p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Описываем дома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44B0F-D4F9-429B-9D44-1FF71B26E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64" y="1044442"/>
            <a:ext cx="3691102" cy="3787689"/>
          </a:xfrm>
        </p:spPr>
        <p:txBody>
          <a:bodyPr/>
          <a:lstStyle/>
          <a:p>
            <a:r>
              <a:rPr lang="ru-RU" dirty="0"/>
              <a:t>Говорим название комнат и рассказываем, что в них находится с помощью конструкции </a:t>
            </a:r>
            <a:r>
              <a:rPr lang="en-US" dirty="0"/>
              <a:t>There is / There are</a:t>
            </a:r>
          </a:p>
          <a:p>
            <a:r>
              <a:rPr lang="ru-RU" dirty="0"/>
              <a:t>Описываем цвет вещей: </a:t>
            </a:r>
            <a:r>
              <a:rPr lang="en-US" dirty="0"/>
              <a:t>The sofa is yellow</a:t>
            </a:r>
          </a:p>
          <a:p>
            <a:r>
              <a:rPr lang="ru-RU" dirty="0"/>
              <a:t>Говорим, что в этой комнате люди делают: </a:t>
            </a:r>
            <a:r>
              <a:rPr lang="en-US" dirty="0"/>
              <a:t>People sleep in this room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C13159-2DF9-46F0-AF21-7478212D4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574" y="0"/>
            <a:ext cx="5417426" cy="541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01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6870"/>
          <a:stretch/>
        </p:blipFill>
        <p:spPr>
          <a:xfrm>
            <a:off x="1769199" y="0"/>
            <a:ext cx="7374801" cy="5715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3703" y="1365813"/>
            <a:ext cx="1180040" cy="1128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2034" y1="12791" x2="44915" y2="255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534" y="1884704"/>
            <a:ext cx="1123950" cy="1638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717" y="1241650"/>
            <a:ext cx="830965" cy="879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8199" y="1489975"/>
            <a:ext cx="830965" cy="879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8323" y="2430221"/>
            <a:ext cx="1341096" cy="879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217" y1="45455" x2="54348" y2="82955"/>
                        <a14:foregroundMark x1="57246" y1="81818" x2="86232" y2="47159"/>
                        <a14:foregroundMark x1="86232" y1="47159" x2="76087" y2="11364"/>
                        <a14:foregroundMark x1="76087" y1="11364" x2="27536" y2="24432"/>
                        <a14:foregroundMark x1="32609" y1="15341" x2="72464" y2="78409"/>
                        <a14:foregroundMark x1="73188" y1="95455" x2="56522" y2="77841"/>
                        <a14:foregroundMark x1="56522" y1="96023" x2="56522" y2="69886"/>
                        <a14:foregroundMark x1="45652" y1="94318" x2="66667" y2="68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202" y="59458"/>
            <a:ext cx="1853892" cy="2364384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>
          <a:xfrm>
            <a:off x="168046" y="2357740"/>
            <a:ext cx="2268573" cy="952240"/>
          </a:xfrm>
          <a:prstGeom prst="wedgeRectCallout">
            <a:avLst>
              <a:gd name="adj1" fmla="val -10089"/>
              <a:gd name="adj2" fmla="val -9015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What is there on the table?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324" y="3627233"/>
            <a:ext cx="1666875" cy="1866900"/>
          </a:xfrm>
          <a:prstGeom prst="rect">
            <a:avLst/>
          </a:prstGeom>
        </p:spPr>
      </p:pic>
      <p:sp>
        <p:nvSpPr>
          <p:cNvPr id="12" name="Прямоугольная выноска 11"/>
          <p:cNvSpPr/>
          <p:nvPr/>
        </p:nvSpPr>
        <p:spPr>
          <a:xfrm>
            <a:off x="2625840" y="3386418"/>
            <a:ext cx="5974150" cy="446747"/>
          </a:xfrm>
          <a:prstGeom prst="wedgeRectCallout">
            <a:avLst>
              <a:gd name="adj1" fmla="val -60495"/>
              <a:gd name="adj2" fmla="val 5214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is an ice cream on the table.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2625840" y="3878019"/>
            <a:ext cx="5974150" cy="446747"/>
          </a:xfrm>
          <a:prstGeom prst="wedgeRectCallout">
            <a:avLst>
              <a:gd name="adj1" fmla="val -60495"/>
              <a:gd name="adj2" fmla="val 5214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is a car on the table.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007673" y="1786791"/>
            <a:ext cx="955516" cy="168880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780344" y="1251097"/>
            <a:ext cx="1488834" cy="117274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97130" y="1305593"/>
            <a:ext cx="1666875" cy="115822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926239" y="2280761"/>
            <a:ext cx="1732936" cy="115497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2625840" y="4369620"/>
            <a:ext cx="5974150" cy="446747"/>
          </a:xfrm>
          <a:prstGeom prst="wedgeRectCallout">
            <a:avLst>
              <a:gd name="adj1" fmla="val -60495"/>
              <a:gd name="adj2" fmla="val 5214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are two apples on the table.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2625840" y="4861221"/>
            <a:ext cx="5974150" cy="446747"/>
          </a:xfrm>
          <a:prstGeom prst="wedgeRectCallout">
            <a:avLst>
              <a:gd name="adj1" fmla="val -60495"/>
              <a:gd name="adj2" fmla="val 5214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are three bananas on the table.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22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654" r="94505">
                        <a14:foregroundMark x1="18269" y1="8358" x2="18269" y2="8358"/>
                        <a14:foregroundMark x1="28159" y1="880" x2="28159" y2="880"/>
                        <a14:foregroundMark x1="40247" y1="4252" x2="40247" y2="4252"/>
                        <a14:foregroundMark x1="15385" y1="28299" x2="15385" y2="28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34" r="12889"/>
          <a:stretch/>
        </p:blipFill>
        <p:spPr bwMode="auto">
          <a:xfrm>
            <a:off x="5650072" y="1501594"/>
            <a:ext cx="3360717" cy="418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330555" y="337220"/>
            <a:ext cx="3096344" cy="792088"/>
          </a:xfrm>
          <a:prstGeom prst="wedgeRoundRectCallout">
            <a:avLst>
              <a:gd name="adj1" fmla="val 58001"/>
              <a:gd name="adj2" fmla="val 19743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Where???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330555" y="1291580"/>
            <a:ext cx="3096344" cy="792088"/>
          </a:xfrm>
          <a:prstGeom prst="wedgeRoundRectCallout">
            <a:avLst>
              <a:gd name="adj1" fmla="val 57617"/>
              <a:gd name="adj2" fmla="val 7599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What???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872" y="2607467"/>
            <a:ext cx="496802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There is…</a:t>
            </a:r>
          </a:p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There are…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8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736</Words>
  <Application>Microsoft Office PowerPoint</Application>
  <PresentationFormat>Экран (16:10)</PresentationFormat>
  <Paragraphs>189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Описываем дома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Подведение итогов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Екатерина Шехтер</cp:lastModifiedBy>
  <cp:revision>143</cp:revision>
  <dcterms:created xsi:type="dcterms:W3CDTF">2021-10-22T06:33:13Z</dcterms:created>
  <dcterms:modified xsi:type="dcterms:W3CDTF">2023-11-07T08:26:39Z</dcterms:modified>
</cp:coreProperties>
</file>