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DD138-229C-4A1F-9317-C2AF71CF3EFB}" type="datetimeFigureOut">
              <a:rPr lang="ru-RU" smtClean="0"/>
              <a:t>20.02.2020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AF4A31-EB6C-4C71-ABD7-307F35965D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DD138-229C-4A1F-9317-C2AF71CF3EFB}" type="datetimeFigureOut">
              <a:rPr lang="ru-RU" smtClean="0"/>
              <a:t>20.02.2020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F4A31-EB6C-4C71-ABD7-307F35965D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DD138-229C-4A1F-9317-C2AF71CF3EFB}" type="datetimeFigureOut">
              <a:rPr lang="ru-RU" smtClean="0"/>
              <a:t>20.02.2020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F4A31-EB6C-4C71-ABD7-307F35965D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DD138-229C-4A1F-9317-C2AF71CF3EFB}" type="datetimeFigureOut">
              <a:rPr lang="ru-RU" smtClean="0"/>
              <a:t>20.02.2020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AF4A31-EB6C-4C71-ABD7-307F35965D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DD138-229C-4A1F-9317-C2AF71CF3EFB}" type="datetimeFigureOut">
              <a:rPr lang="ru-RU" smtClean="0"/>
              <a:t>20.02.2020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F4A31-EB6C-4C71-ABD7-307F35965D4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DD138-229C-4A1F-9317-C2AF71CF3EFB}" type="datetimeFigureOut">
              <a:rPr lang="ru-RU" smtClean="0"/>
              <a:t>20.02.2020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F4A31-EB6C-4C71-ABD7-307F35965D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DD138-229C-4A1F-9317-C2AF71CF3EFB}" type="datetimeFigureOut">
              <a:rPr lang="ru-RU" smtClean="0"/>
              <a:t>20.02.2020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20AF4A31-EB6C-4C71-ABD7-307F35965D44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DD138-229C-4A1F-9317-C2AF71CF3EFB}" type="datetimeFigureOut">
              <a:rPr lang="ru-RU" smtClean="0"/>
              <a:t>20.02.2020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F4A31-EB6C-4C71-ABD7-307F35965D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DD138-229C-4A1F-9317-C2AF71CF3EFB}" type="datetimeFigureOut">
              <a:rPr lang="ru-RU" smtClean="0"/>
              <a:t>20.02.2020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F4A31-EB6C-4C71-ABD7-307F35965D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DD138-229C-4A1F-9317-C2AF71CF3EFB}" type="datetimeFigureOut">
              <a:rPr lang="ru-RU" smtClean="0"/>
              <a:t>20.02.2020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F4A31-EB6C-4C71-ABD7-307F35965D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DD138-229C-4A1F-9317-C2AF71CF3EFB}" type="datetimeFigureOut">
              <a:rPr lang="ru-RU" smtClean="0"/>
              <a:t>20.02.2020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F4A31-EB6C-4C71-ABD7-307F35965D44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41DD138-229C-4A1F-9317-C2AF71CF3EFB}" type="datetimeFigureOut">
              <a:rPr lang="ru-RU" smtClean="0"/>
              <a:t>20.02.2020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0AF4A31-EB6C-4C71-ABD7-307F35965D4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9144000" cy="572464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УМК «Гармония»</a:t>
            </a:r>
          </a:p>
          <a:p>
            <a:pPr algn="ctr"/>
            <a:endParaRPr lang="ru-RU" sz="5400" b="1" cap="none" spc="50" dirty="0" smtClean="0">
              <a:ln w="11430"/>
              <a:solidFill>
                <a:schemeClr val="accent2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ru-RU" sz="5400" b="1" spc="50" dirty="0">
              <a:ln w="11430"/>
              <a:solidFill>
                <a:schemeClr val="accent2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ru-RU" sz="5400" b="1" cap="none" spc="50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Тема: Монгольское нашествие</a:t>
            </a:r>
          </a:p>
          <a:p>
            <a:pPr algn="r"/>
            <a:endParaRPr lang="ru-RU" sz="3200" b="1" spc="50" dirty="0" smtClean="0">
              <a:ln w="11430"/>
              <a:solidFill>
                <a:schemeClr val="accent2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r"/>
            <a:r>
              <a:rPr lang="ru-RU" sz="3200" b="1" spc="50" dirty="0" smtClean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Учитель: </a:t>
            </a:r>
            <a:r>
              <a:rPr lang="ru-RU" sz="3200" b="1" spc="50" dirty="0" err="1" smtClean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Сахинова</a:t>
            </a:r>
            <a:r>
              <a:rPr lang="ru-RU" sz="3200" b="1" spc="50" dirty="0" smtClean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b="1" spc="50" dirty="0" err="1" smtClean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Ал.З</a:t>
            </a:r>
            <a:r>
              <a:rPr lang="ru-RU" sz="3200" b="1" spc="50" dirty="0" smtClean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</a:p>
          <a:p>
            <a:pPr algn="r"/>
            <a:r>
              <a:rPr lang="ru-RU" sz="3200" b="1" cap="none" spc="50" dirty="0" smtClean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Класс: 4 б</a:t>
            </a:r>
            <a:endParaRPr lang="ru-RU" sz="3200" b="1" cap="none" spc="50" dirty="0">
              <a:ln w="11430"/>
              <a:solidFill>
                <a:schemeClr val="tx2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47156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Монгольская империя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5" y="0"/>
            <a:ext cx="9141985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54667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1595020"/>
            <a:ext cx="9144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endParaRPr lang="ru-RU" sz="2800" b="1" i="1" kern="150" dirty="0" smtClean="0">
              <a:effectLst/>
              <a:latin typeface="Times New Roman"/>
              <a:ea typeface="AR PL KaitiM GB"/>
              <a:cs typeface="Lohit Hindi"/>
            </a:endParaRPr>
          </a:p>
          <a:p>
            <a:pPr algn="ctr">
              <a:spcAft>
                <a:spcPts val="0"/>
              </a:spcAft>
            </a:pPr>
            <a:r>
              <a:rPr lang="ru-RU" sz="2800" b="1" i="1" kern="150" dirty="0" smtClean="0">
                <a:effectLst/>
                <a:latin typeface="Times New Roman"/>
                <a:ea typeface="AR PL KaitiM GB"/>
                <a:cs typeface="Lohit Hindi"/>
              </a:rPr>
              <a:t>Басня Л.Н. Толстого «Отец и сыновья».</a:t>
            </a:r>
            <a:endParaRPr lang="ru-RU" sz="2800" b="1" i="1" kern="150" dirty="0" smtClean="0">
              <a:effectLst/>
              <a:latin typeface="Liberation Serif"/>
              <a:ea typeface="AR PL KaitiM GB"/>
              <a:cs typeface="Lohit Hindi"/>
            </a:endParaRPr>
          </a:p>
          <a:p>
            <a:pPr algn="just">
              <a:spcAft>
                <a:spcPts val="0"/>
              </a:spcAft>
            </a:pPr>
            <a:r>
              <a:rPr lang="ru-RU" sz="2800" b="1" i="1" kern="150" dirty="0" smtClean="0">
                <a:effectLst/>
                <a:latin typeface="Times New Roman"/>
                <a:ea typeface="AR PL KaitiM GB"/>
                <a:cs typeface="Lohit Hindi"/>
              </a:rPr>
              <a:t>   Отец приказал сыновьям, чтобы жили в согласии. Они не слушались. Вот он велел принести веник и говорит: «Сломайте».</a:t>
            </a:r>
            <a:endParaRPr lang="ru-RU" sz="2800" b="1" i="1" kern="150" dirty="0" smtClean="0">
              <a:effectLst/>
              <a:latin typeface="Liberation Serif"/>
              <a:ea typeface="AR PL KaitiM GB"/>
              <a:cs typeface="Lohit Hindi"/>
            </a:endParaRPr>
          </a:p>
          <a:p>
            <a:pPr algn="just">
              <a:spcAft>
                <a:spcPts val="0"/>
              </a:spcAft>
            </a:pPr>
            <a:r>
              <a:rPr lang="ru-RU" sz="2800" b="1" i="1" kern="150" dirty="0" smtClean="0">
                <a:effectLst/>
                <a:latin typeface="Times New Roman"/>
                <a:ea typeface="AR PL KaitiM GB"/>
                <a:cs typeface="Lohit Hindi"/>
              </a:rPr>
              <a:t>   Сколько они не бились, не смогли сломать. Тогда отец развязал веник и велел ломать по одному пруту. Они легко переломали прутья поодиночке.</a:t>
            </a:r>
            <a:endParaRPr lang="ru-RU" sz="2800" b="1" i="1" kern="150" dirty="0" smtClean="0">
              <a:effectLst/>
              <a:latin typeface="Liberation Serif"/>
              <a:ea typeface="AR PL KaitiM GB"/>
              <a:cs typeface="Lohit Hindi"/>
            </a:endParaRPr>
          </a:p>
          <a:p>
            <a:pPr algn="just">
              <a:spcAft>
                <a:spcPts val="0"/>
              </a:spcAft>
            </a:pPr>
            <a:r>
              <a:rPr lang="ru-RU" sz="2800" b="1" i="1" kern="150" dirty="0" smtClean="0">
                <a:effectLst/>
                <a:latin typeface="Times New Roman"/>
                <a:ea typeface="AR PL KaitiM GB"/>
                <a:cs typeface="Lohit Hindi"/>
              </a:rPr>
              <a:t>   Отец и говорит: «Так-то и вы: если в согласии жить будете, никто вас не одолеет; а если будете ссориться да все врозь – вас всякий легко погубит. Веника не сломишь, а по прутику весь переломаешь»</a:t>
            </a:r>
            <a:endParaRPr lang="ru-RU" sz="2800" b="1" i="1" kern="150" dirty="0">
              <a:effectLst/>
              <a:latin typeface="Liberation Serif"/>
              <a:ea typeface="AR PL KaitiM GB"/>
              <a:cs typeface="Lohit Hindi"/>
            </a:endParaRPr>
          </a:p>
        </p:txBody>
      </p:sp>
      <p:pic>
        <p:nvPicPr>
          <p:cNvPr id="1026" name="Picture 2" descr="C:\Users\USER\Pictures\274px-Leo_Tolstoy,_portrai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763688" cy="2132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3413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2348880"/>
            <a:ext cx="781656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0" b="1" i="1" dirty="0" smtClean="0">
                <a:solidFill>
                  <a:schemeClr val="accent2">
                    <a:lumMod val="50000"/>
                  </a:schemeClr>
                </a:solidFill>
              </a:rPr>
              <a:t>Спасибо за урок!</a:t>
            </a:r>
            <a:endParaRPr lang="ru-RU" sz="80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20464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64</TotalTime>
  <Words>126</Words>
  <Application>Microsoft Office PowerPoint</Application>
  <PresentationFormat>Экран (4:3)</PresentationFormat>
  <Paragraphs>13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Трек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4</cp:revision>
  <dcterms:created xsi:type="dcterms:W3CDTF">2020-02-20T06:38:39Z</dcterms:created>
  <dcterms:modified xsi:type="dcterms:W3CDTF">2020-02-20T07:42:42Z</dcterms:modified>
</cp:coreProperties>
</file>