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5" r:id="rId6"/>
    <p:sldId id="262" r:id="rId7"/>
    <p:sldId id="263" r:id="rId8"/>
    <p:sldId id="266" r:id="rId9"/>
    <p:sldId id="264" r:id="rId10"/>
    <p:sldId id="258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8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2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7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8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6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3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4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6240-3D7A-4956-9400-1995B0F41FD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AFFA-0449-4D9D-A553-9F443F0E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8730" y="6375071"/>
            <a:ext cx="9501695" cy="19782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hareslide.ru/img/thumbs/36934e0a81d83c69e4a97bb689d0775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77" y="29833"/>
            <a:ext cx="9104223" cy="68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3" r="25675"/>
          <a:stretch/>
        </p:blipFill>
        <p:spPr bwMode="auto">
          <a:xfrm>
            <a:off x="-726366" y="0"/>
            <a:ext cx="12918366" cy="30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46314" y="3462395"/>
            <a:ext cx="1448789" cy="1446550"/>
            <a:chOff x="446314" y="3450519"/>
            <a:chExt cx="1448789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3450519"/>
              <a:ext cx="10569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  <a:p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314" y="3680931"/>
              <a:ext cx="4037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75013" y="4797631"/>
              <a:ext cx="129441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6270" y="4692659"/>
            <a:ext cx="103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997527" y="3450519"/>
            <a:ext cx="83128" cy="883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661063" y="3462395"/>
            <a:ext cx="1602179" cy="1446550"/>
            <a:chOff x="2839192" y="3538847"/>
            <a:chExt cx="1602179" cy="1446550"/>
          </a:xfrm>
        </p:grpSpPr>
        <p:sp>
          <p:nvSpPr>
            <p:cNvPr id="11" name="TextBox 10"/>
            <p:cNvSpPr txBox="1"/>
            <p:nvPr/>
          </p:nvSpPr>
          <p:spPr>
            <a:xfrm>
              <a:off x="3277590" y="3538847"/>
              <a:ext cx="11637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39192" y="3800949"/>
              <a:ext cx="11281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933205" y="4908945"/>
              <a:ext cx="119940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вал 16"/>
          <p:cNvSpPr/>
          <p:nvPr/>
        </p:nvSpPr>
        <p:spPr>
          <a:xfrm>
            <a:off x="3284516" y="3450519"/>
            <a:ext cx="64326" cy="883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99461" y="4679588"/>
            <a:ext cx="11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738255" y="3385942"/>
            <a:ext cx="2218706" cy="1446550"/>
            <a:chOff x="4738255" y="3385942"/>
            <a:chExt cx="2218706" cy="1446550"/>
          </a:xfrm>
        </p:grpSpPr>
        <p:sp>
          <p:nvSpPr>
            <p:cNvPr id="19" name="TextBox 18"/>
            <p:cNvSpPr txBox="1"/>
            <p:nvPr/>
          </p:nvSpPr>
          <p:spPr>
            <a:xfrm>
              <a:off x="5235039" y="3385942"/>
              <a:ext cx="17219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endCxn id="19" idx="2"/>
            </p:cNvCxnSpPr>
            <p:nvPr/>
          </p:nvCxnSpPr>
          <p:spPr>
            <a:xfrm>
              <a:off x="4914405" y="4832492"/>
              <a:ext cx="118159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38255" y="3724497"/>
              <a:ext cx="926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5379522" y="3385942"/>
            <a:ext cx="45719" cy="645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46915" y="4679587"/>
            <a:ext cx="1181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8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cec/0013e30b-dd9ddf17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078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число на десятки и единицы.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29" y="1435423"/>
            <a:ext cx="176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-19673" y="2443026"/>
            <a:ext cx="1203729" cy="1118269"/>
            <a:chOff x="-19673" y="2443026"/>
            <a:chExt cx="1203729" cy="11182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99143" y="2443026"/>
              <a:ext cx="407986" cy="6051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19673" y="2976520"/>
              <a:ext cx="1203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9дес.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055782" y="2432671"/>
            <a:ext cx="1266581" cy="1128624"/>
            <a:chOff x="1055782" y="2432671"/>
            <a:chExt cx="1266581" cy="112862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055782" y="2432671"/>
              <a:ext cx="669314" cy="61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73833" y="2976520"/>
              <a:ext cx="1048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7ед.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25205" y="1435422"/>
            <a:ext cx="165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2139" y="2432153"/>
            <a:ext cx="1248943" cy="1106973"/>
            <a:chOff x="2412139" y="2432153"/>
            <a:chExt cx="1248943" cy="1106973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016779" y="2432153"/>
              <a:ext cx="563489" cy="616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12139" y="2954351"/>
              <a:ext cx="1248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5дес.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19120" y="1435421"/>
            <a:ext cx="1900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717809" y="2449477"/>
            <a:ext cx="1350019" cy="1111817"/>
            <a:chOff x="4717809" y="2449477"/>
            <a:chExt cx="1350019" cy="111181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341028" y="2449477"/>
              <a:ext cx="435201" cy="63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717809" y="2976519"/>
              <a:ext cx="1350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1дес.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945644" y="2479934"/>
            <a:ext cx="1035307" cy="1059191"/>
            <a:chOff x="5945644" y="2479934"/>
            <a:chExt cx="1035307" cy="1059191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5945644" y="2479934"/>
              <a:ext cx="453804" cy="607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67828" y="2954350"/>
              <a:ext cx="913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3ед.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84325" y="1435420"/>
            <a:ext cx="220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7633278" y="2506248"/>
            <a:ext cx="1182470" cy="1055045"/>
            <a:chOff x="7633278" y="2506248"/>
            <a:chExt cx="1182470" cy="105504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8234245" y="2506248"/>
              <a:ext cx="482475" cy="619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33278" y="2976518"/>
              <a:ext cx="1182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6дес.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815748" y="2428558"/>
            <a:ext cx="1530815" cy="1132735"/>
            <a:chOff x="8815748" y="2428558"/>
            <a:chExt cx="1530815" cy="1132735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8815748" y="2428558"/>
              <a:ext cx="476284" cy="697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950167" y="2976518"/>
              <a:ext cx="1396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6ед.</a:t>
              </a:r>
              <a:endPara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8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243" b="53942"/>
          <a:stretch/>
        </p:blipFill>
        <p:spPr bwMode="auto">
          <a:xfrm>
            <a:off x="1666410" y="-355197"/>
            <a:ext cx="8887045" cy="72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атематика 2 класс\9\д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090988" y="645585"/>
            <a:ext cx="3924300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Решение столбиком: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5277" y="1646768"/>
            <a:ext cx="12541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/>
                </a:solidFill>
                <a:latin typeface="+mj-lt"/>
              </a:rPr>
              <a:t>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7438" y="1892301"/>
            <a:ext cx="62706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800" dirty="0">
                <a:solidFill>
                  <a:schemeClr val="bg1"/>
                </a:solidFill>
                <a:latin typeface="+mj-lt"/>
              </a:rPr>
              <a:t>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6702" y="2853267"/>
            <a:ext cx="12541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/>
                </a:solidFill>
                <a:latin typeface="+mj-lt"/>
              </a:rPr>
              <a:t>24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03838" y="4292600"/>
            <a:ext cx="12239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5721350" y="1720851"/>
            <a:ext cx="388938" cy="268816"/>
          </a:xfrm>
          <a:prstGeom prst="arc">
            <a:avLst>
              <a:gd name="adj1" fmla="val 10925417"/>
              <a:gd name="adj2" fmla="val 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83263" y="4102101"/>
            <a:ext cx="74295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77" y="4102101"/>
            <a:ext cx="74136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 flipH="1" flipV="1">
            <a:off x="5595934" y="1713231"/>
            <a:ext cx="71438" cy="726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45" y="-823914"/>
            <a:ext cx="9178018" cy="914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3225" y="1543793"/>
            <a:ext cx="5771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8" r="27921" b="41552"/>
          <a:stretch/>
        </p:blipFill>
        <p:spPr bwMode="auto">
          <a:xfrm>
            <a:off x="-1294410" y="0"/>
            <a:ext cx="13969092" cy="350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26" y="2576945"/>
            <a:ext cx="12108873" cy="9262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1912" y="2223002"/>
            <a:ext cx="80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23158" y="1092530"/>
            <a:ext cx="118754" cy="950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0966" y="2223002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93671" y="1092530"/>
            <a:ext cx="65810" cy="1048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9481" y="2213443"/>
            <a:ext cx="53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454" y="2213107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5797" y="1092530"/>
            <a:ext cx="45719" cy="950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03916" y="2213107"/>
            <a:ext cx="2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63990" y="1092530"/>
            <a:ext cx="45719" cy="950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76803" y="2213107"/>
            <a:ext cx="30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49593" y="2213107"/>
            <a:ext cx="34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33561" y="2223002"/>
            <a:ext cx="44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9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8" grpId="0"/>
      <p:bldP spid="10" grpId="0"/>
      <p:bldP spid="11" grpId="0" animBg="1"/>
      <p:bldP spid="12" grpId="0"/>
      <p:bldP spid="13" grpId="0" animBg="1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58554" r="29928" b="32876"/>
          <a:stretch/>
        </p:blipFill>
        <p:spPr bwMode="auto">
          <a:xfrm>
            <a:off x="109580" y="0"/>
            <a:ext cx="12082420" cy="28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4420" y="2919711"/>
            <a:ext cx="838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домов построили в районе?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95" y="3705463"/>
            <a:ext cx="33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году-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974" y="3705462"/>
            <a:ext cx="179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95" y="4428216"/>
            <a:ext cx="248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9767" y="4428216"/>
            <a:ext cx="163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71381" y="3883231"/>
            <a:ext cx="3958811" cy="1129760"/>
            <a:chOff x="3071381" y="3883231"/>
            <a:chExt cx="3958811" cy="1129760"/>
          </a:xfrm>
        </p:grpSpPr>
        <p:sp>
          <p:nvSpPr>
            <p:cNvPr id="10" name="TextBox 9"/>
            <p:cNvSpPr txBox="1"/>
            <p:nvPr/>
          </p:nvSpPr>
          <p:spPr>
            <a:xfrm>
              <a:off x="3071381" y="4428216"/>
              <a:ext cx="3728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,на 3 д. больше, чем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030192" y="3883231"/>
              <a:ext cx="0" cy="837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4833257" y="3883231"/>
              <a:ext cx="21850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215704" y="3803231"/>
            <a:ext cx="1668648" cy="1220355"/>
            <a:chOff x="7215704" y="3803231"/>
            <a:chExt cx="1668648" cy="1220355"/>
          </a:xfrm>
        </p:grpSpPr>
        <p:sp>
          <p:nvSpPr>
            <p:cNvPr id="18" name="Полилиния 17"/>
            <p:cNvSpPr/>
            <p:nvPr/>
          </p:nvSpPr>
          <p:spPr>
            <a:xfrm>
              <a:off x="7215704" y="3803231"/>
              <a:ext cx="653472" cy="1220355"/>
            </a:xfrm>
            <a:custGeom>
              <a:avLst/>
              <a:gdLst>
                <a:gd name="connsiteX0" fmla="*/ 35626 w 653472"/>
                <a:gd name="connsiteY0" fmla="*/ 49135 h 1220355"/>
                <a:gd name="connsiteX1" fmla="*/ 308759 w 653472"/>
                <a:gd name="connsiteY1" fmla="*/ 49135 h 1220355"/>
                <a:gd name="connsiteX2" fmla="*/ 332509 w 653472"/>
                <a:gd name="connsiteY2" fmla="*/ 559773 h 1220355"/>
                <a:gd name="connsiteX3" fmla="*/ 653143 w 653472"/>
                <a:gd name="connsiteY3" fmla="*/ 654776 h 1220355"/>
                <a:gd name="connsiteX4" fmla="*/ 391886 w 653472"/>
                <a:gd name="connsiteY4" fmla="*/ 821031 h 1220355"/>
                <a:gd name="connsiteX5" fmla="*/ 320634 w 653472"/>
                <a:gd name="connsiteY5" fmla="*/ 1177290 h 1220355"/>
                <a:gd name="connsiteX6" fmla="*/ 0 w 653472"/>
                <a:gd name="connsiteY6" fmla="*/ 1201041 h 122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72" h="1220355">
                  <a:moveTo>
                    <a:pt x="35626" y="49135"/>
                  </a:moveTo>
                  <a:cubicBezTo>
                    <a:pt x="147452" y="6582"/>
                    <a:pt x="259279" y="-35971"/>
                    <a:pt x="308759" y="49135"/>
                  </a:cubicBezTo>
                  <a:cubicBezTo>
                    <a:pt x="358239" y="134241"/>
                    <a:pt x="275112" y="458833"/>
                    <a:pt x="332509" y="559773"/>
                  </a:cubicBezTo>
                  <a:cubicBezTo>
                    <a:pt x="389906" y="660713"/>
                    <a:pt x="643247" y="611233"/>
                    <a:pt x="653143" y="654776"/>
                  </a:cubicBezTo>
                  <a:cubicBezTo>
                    <a:pt x="663039" y="698319"/>
                    <a:pt x="447304" y="733945"/>
                    <a:pt x="391886" y="821031"/>
                  </a:cubicBezTo>
                  <a:cubicBezTo>
                    <a:pt x="336468" y="908117"/>
                    <a:pt x="385948" y="1113955"/>
                    <a:pt x="320634" y="1177290"/>
                  </a:cubicBezTo>
                  <a:cubicBezTo>
                    <a:pt x="255320" y="1240625"/>
                    <a:pt x="127660" y="1220833"/>
                    <a:pt x="0" y="120104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3702" y="4121020"/>
              <a:ext cx="89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д.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5285" y="5023586"/>
            <a:ext cx="185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12+3=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4895" y="5012991"/>
            <a:ext cx="76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854" y="4973200"/>
            <a:ext cx="89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714" y="4973200"/>
            <a:ext cx="457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построили в этом году.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286" y="5466564"/>
            <a:ext cx="19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12+15=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5662" y="5455969"/>
            <a:ext cx="7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9690" y="5416178"/>
            <a:ext cx="82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8384" y="5436073"/>
            <a:ext cx="375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остроили всего.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894" y="5993301"/>
            <a:ext cx="656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27 домов.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4754" r="29718" b="24057"/>
          <a:stretch/>
        </p:blipFill>
        <p:spPr bwMode="auto">
          <a:xfrm>
            <a:off x="-121921" y="0"/>
            <a:ext cx="12313921" cy="27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680" y="2407920"/>
            <a:ext cx="1033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домов  в третьем доме?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11580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дом-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2320" y="3115806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35кв.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" y="3823692"/>
            <a:ext cx="316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дом-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2320" y="3823692"/>
            <a:ext cx="135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?кв.,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358640" y="3352800"/>
            <a:ext cx="3108960" cy="1178778"/>
            <a:chOff x="4358640" y="3352800"/>
            <a:chExt cx="3108960" cy="1178778"/>
          </a:xfrm>
        </p:grpSpPr>
        <p:sp>
          <p:nvSpPr>
            <p:cNvPr id="14" name="TextBox 13"/>
            <p:cNvSpPr txBox="1"/>
            <p:nvPr/>
          </p:nvSpPr>
          <p:spPr>
            <a:xfrm>
              <a:off x="4358640" y="3823692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20 кв. м.</a:t>
              </a:r>
              <a:endParaRPr lang="ru-RU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467600" y="3352800"/>
              <a:ext cx="0" cy="824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5547360" y="3352800"/>
              <a:ext cx="19202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95300" y="4531578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дом-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2320" y="4531578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?кв.,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67200" y="3169608"/>
            <a:ext cx="5227320" cy="2064558"/>
            <a:chOff x="4267200" y="3169608"/>
            <a:chExt cx="5227320" cy="2064558"/>
          </a:xfrm>
        </p:grpSpPr>
        <p:cxnSp>
          <p:nvCxnSpPr>
            <p:cNvPr id="30" name="Прямая со стрелкой 29"/>
            <p:cNvCxnSpPr/>
            <p:nvPr/>
          </p:nvCxnSpPr>
          <p:spPr>
            <a:xfrm flipH="1">
              <a:off x="8854461" y="3800676"/>
              <a:ext cx="6248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"/>
            <p:cNvGrpSpPr/>
            <p:nvPr/>
          </p:nvGrpSpPr>
          <p:grpSpPr>
            <a:xfrm>
              <a:off x="4267200" y="3169608"/>
              <a:ext cx="5227320" cy="2064558"/>
              <a:chOff x="4267200" y="3169608"/>
              <a:chExt cx="5227320" cy="2064558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7559040" y="3169608"/>
                <a:ext cx="853461" cy="1356672"/>
              </a:xfrm>
              <a:custGeom>
                <a:avLst/>
                <a:gdLst>
                  <a:gd name="connsiteX0" fmla="*/ 0 w 853461"/>
                  <a:gd name="connsiteY0" fmla="*/ 46032 h 1356672"/>
                  <a:gd name="connsiteX1" fmla="*/ 60960 w 853461"/>
                  <a:gd name="connsiteY1" fmla="*/ 46032 h 1356672"/>
                  <a:gd name="connsiteX2" fmla="*/ 518160 w 853461"/>
                  <a:gd name="connsiteY2" fmla="*/ 30792 h 1356672"/>
                  <a:gd name="connsiteX3" fmla="*/ 579120 w 853461"/>
                  <a:gd name="connsiteY3" fmla="*/ 503232 h 1356672"/>
                  <a:gd name="connsiteX4" fmla="*/ 853440 w 853461"/>
                  <a:gd name="connsiteY4" fmla="*/ 640392 h 1356672"/>
                  <a:gd name="connsiteX5" fmla="*/ 594360 w 853461"/>
                  <a:gd name="connsiteY5" fmla="*/ 808032 h 1356672"/>
                  <a:gd name="connsiteX6" fmla="*/ 594360 w 853461"/>
                  <a:gd name="connsiteY6" fmla="*/ 1280472 h 1356672"/>
                  <a:gd name="connsiteX7" fmla="*/ 121920 w 853461"/>
                  <a:gd name="connsiteY7" fmla="*/ 1356672 h 135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461" h="1356672">
                    <a:moveTo>
                      <a:pt x="0" y="46032"/>
                    </a:moveTo>
                    <a:lnTo>
                      <a:pt x="60960" y="46032"/>
                    </a:lnTo>
                    <a:cubicBezTo>
                      <a:pt x="147320" y="43492"/>
                      <a:pt x="431800" y="-45408"/>
                      <a:pt x="518160" y="30792"/>
                    </a:cubicBezTo>
                    <a:cubicBezTo>
                      <a:pt x="604520" y="106992"/>
                      <a:pt x="523240" y="401632"/>
                      <a:pt x="579120" y="503232"/>
                    </a:cubicBezTo>
                    <a:cubicBezTo>
                      <a:pt x="635000" y="604832"/>
                      <a:pt x="850900" y="589592"/>
                      <a:pt x="853440" y="640392"/>
                    </a:cubicBezTo>
                    <a:cubicBezTo>
                      <a:pt x="855980" y="691192"/>
                      <a:pt x="637540" y="701352"/>
                      <a:pt x="594360" y="808032"/>
                    </a:cubicBezTo>
                    <a:cubicBezTo>
                      <a:pt x="551180" y="914712"/>
                      <a:pt x="673100" y="1189032"/>
                      <a:pt x="594360" y="1280472"/>
                    </a:cubicBezTo>
                    <a:cubicBezTo>
                      <a:pt x="515620" y="1371912"/>
                      <a:pt x="190500" y="1326192"/>
                      <a:pt x="121920" y="135667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4267200" y="3494001"/>
                <a:ext cx="5227320" cy="1740165"/>
                <a:chOff x="4267200" y="3494001"/>
                <a:chExt cx="5227320" cy="174016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267200" y="4526280"/>
                  <a:ext cx="414530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столько, сколько</a:t>
                  </a:r>
                  <a:endPara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 flipV="1">
                  <a:off x="9479280" y="3765218"/>
                  <a:ext cx="15240" cy="123786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8412501" y="3494001"/>
                  <a:ext cx="4419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3" name="TextBox 32"/>
          <p:cNvSpPr txBox="1"/>
          <p:nvPr/>
        </p:nvSpPr>
        <p:spPr>
          <a:xfrm>
            <a:off x="434340" y="5234166"/>
            <a:ext cx="189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1)35-20=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9300" y="523416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15(кв.)-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3300" y="5234164"/>
            <a:ext cx="367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втором доме.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" y="5818941"/>
            <a:ext cx="183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2)35+15=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2660" y="5818938"/>
            <a:ext cx="16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50(кв.)-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5818937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третьем доме.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870" y="6273225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50 квартир.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gdzbomb.ru/wp-content/uploads/book/2-klass/uchebnik-moro-2-chast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4754" r="29718" b="24057"/>
          <a:stretch/>
        </p:blipFill>
        <p:spPr bwMode="auto">
          <a:xfrm>
            <a:off x="-153889" y="-152461"/>
            <a:ext cx="12499775" cy="30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3364" y="2341986"/>
            <a:ext cx="9785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квартир в трех домах?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387" y="2911373"/>
            <a:ext cx="27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дом 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327" y="2911372"/>
            <a:ext cx="128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35кв.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87" y="3388426"/>
            <a:ext cx="246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дом-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379003" y="3158753"/>
            <a:ext cx="3002687" cy="810396"/>
            <a:chOff x="3112009" y="3136995"/>
            <a:chExt cx="3002687" cy="810396"/>
          </a:xfrm>
        </p:grpSpPr>
        <p:sp>
          <p:nvSpPr>
            <p:cNvPr id="8" name="TextBox 7"/>
            <p:cNvSpPr txBox="1"/>
            <p:nvPr/>
          </p:nvSpPr>
          <p:spPr>
            <a:xfrm>
              <a:off x="3112009" y="3362616"/>
              <a:ext cx="3002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20кв. м.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890161" y="3136995"/>
              <a:ext cx="0" cy="603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4207408" y="3136995"/>
              <a:ext cx="16946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27970" y="3799551"/>
            <a:ext cx="253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дом-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3089" y="3813860"/>
            <a:ext cx="100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?кв.,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1793" y="3388425"/>
            <a:ext cx="128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?кв.,</a:t>
            </a:r>
            <a:endParaRPr lang="ru-RU" sz="32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379003" y="3065966"/>
            <a:ext cx="3948072" cy="1328620"/>
            <a:chOff x="3379003" y="3065966"/>
            <a:chExt cx="3948072" cy="132862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315200" y="3435752"/>
              <a:ext cx="0" cy="6704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3379003" y="3065966"/>
              <a:ext cx="3948072" cy="1328620"/>
              <a:chOff x="3379003" y="3065966"/>
              <a:chExt cx="3948072" cy="13286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379003" y="3809811"/>
                <a:ext cx="34613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столько, сколько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6840371" y="3460619"/>
                <a:ext cx="48670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Полилиния 21"/>
              <p:cNvSpPr/>
              <p:nvPr/>
            </p:nvSpPr>
            <p:spPr>
              <a:xfrm>
                <a:off x="6127216" y="3065966"/>
                <a:ext cx="558457" cy="789303"/>
              </a:xfrm>
              <a:custGeom>
                <a:avLst/>
                <a:gdLst>
                  <a:gd name="connsiteX0" fmla="*/ 0 w 558457"/>
                  <a:gd name="connsiteY0" fmla="*/ 25139 h 789303"/>
                  <a:gd name="connsiteX1" fmla="*/ 391886 w 558457"/>
                  <a:gd name="connsiteY1" fmla="*/ 25139 h 789303"/>
                  <a:gd name="connsiteX2" fmla="*/ 427512 w 558457"/>
                  <a:gd name="connsiteY2" fmla="*/ 286397 h 789303"/>
                  <a:gd name="connsiteX3" fmla="*/ 558140 w 558457"/>
                  <a:gd name="connsiteY3" fmla="*/ 345773 h 789303"/>
                  <a:gd name="connsiteX4" fmla="*/ 463138 w 558457"/>
                  <a:gd name="connsiteY4" fmla="*/ 428900 h 789303"/>
                  <a:gd name="connsiteX5" fmla="*/ 427512 w 558457"/>
                  <a:gd name="connsiteY5" fmla="*/ 749534 h 789303"/>
                  <a:gd name="connsiteX6" fmla="*/ 130629 w 558457"/>
                  <a:gd name="connsiteY6" fmla="*/ 773285 h 78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457" h="789303">
                    <a:moveTo>
                      <a:pt x="0" y="25139"/>
                    </a:moveTo>
                    <a:cubicBezTo>
                      <a:pt x="160317" y="3367"/>
                      <a:pt x="320634" y="-18404"/>
                      <a:pt x="391886" y="25139"/>
                    </a:cubicBezTo>
                    <a:cubicBezTo>
                      <a:pt x="463138" y="68682"/>
                      <a:pt x="399803" y="232958"/>
                      <a:pt x="427512" y="286397"/>
                    </a:cubicBezTo>
                    <a:cubicBezTo>
                      <a:pt x="455221" y="339836"/>
                      <a:pt x="552202" y="322023"/>
                      <a:pt x="558140" y="345773"/>
                    </a:cubicBezTo>
                    <a:cubicBezTo>
                      <a:pt x="564078" y="369523"/>
                      <a:pt x="484909" y="361607"/>
                      <a:pt x="463138" y="428900"/>
                    </a:cubicBezTo>
                    <a:cubicBezTo>
                      <a:pt x="441367" y="496193"/>
                      <a:pt x="482930" y="692137"/>
                      <a:pt x="427512" y="749534"/>
                    </a:cubicBezTo>
                    <a:cubicBezTo>
                      <a:pt x="372094" y="806931"/>
                      <a:pt x="251361" y="790108"/>
                      <a:pt x="130629" y="77328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3" name="Полилиния 22"/>
          <p:cNvSpPr/>
          <p:nvPr/>
        </p:nvSpPr>
        <p:spPr>
          <a:xfrm>
            <a:off x="7422078" y="3054895"/>
            <a:ext cx="522532" cy="1332470"/>
          </a:xfrm>
          <a:custGeom>
            <a:avLst/>
            <a:gdLst>
              <a:gd name="connsiteX0" fmla="*/ 0 w 522532"/>
              <a:gd name="connsiteY0" fmla="*/ 44565 h 1332470"/>
              <a:gd name="connsiteX1" fmla="*/ 285008 w 522532"/>
              <a:gd name="connsiteY1" fmla="*/ 44565 h 1332470"/>
              <a:gd name="connsiteX2" fmla="*/ 320634 w 522532"/>
              <a:gd name="connsiteY2" fmla="*/ 507702 h 1332470"/>
              <a:gd name="connsiteX3" fmla="*/ 522514 w 522532"/>
              <a:gd name="connsiteY3" fmla="*/ 662082 h 1332470"/>
              <a:gd name="connsiteX4" fmla="*/ 332509 w 522532"/>
              <a:gd name="connsiteY4" fmla="*/ 792710 h 1332470"/>
              <a:gd name="connsiteX5" fmla="*/ 320634 w 522532"/>
              <a:gd name="connsiteY5" fmla="*/ 1255848 h 1332470"/>
              <a:gd name="connsiteX6" fmla="*/ 95003 w 522532"/>
              <a:gd name="connsiteY6" fmla="*/ 1327100 h 133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532" h="1332470">
                <a:moveTo>
                  <a:pt x="0" y="44565"/>
                </a:moveTo>
                <a:cubicBezTo>
                  <a:pt x="115784" y="5970"/>
                  <a:pt x="231569" y="-32624"/>
                  <a:pt x="285008" y="44565"/>
                </a:cubicBezTo>
                <a:cubicBezTo>
                  <a:pt x="338447" y="121754"/>
                  <a:pt x="281050" y="404783"/>
                  <a:pt x="320634" y="507702"/>
                </a:cubicBezTo>
                <a:cubicBezTo>
                  <a:pt x="360218" y="610621"/>
                  <a:pt x="520535" y="614581"/>
                  <a:pt x="522514" y="662082"/>
                </a:cubicBezTo>
                <a:cubicBezTo>
                  <a:pt x="524493" y="709583"/>
                  <a:pt x="366156" y="693749"/>
                  <a:pt x="332509" y="792710"/>
                </a:cubicBezTo>
                <a:cubicBezTo>
                  <a:pt x="298862" y="891671"/>
                  <a:pt x="360218" y="1166783"/>
                  <a:pt x="320634" y="1255848"/>
                </a:cubicBezTo>
                <a:cubicBezTo>
                  <a:pt x="281050" y="1344913"/>
                  <a:pt x="188026" y="1336006"/>
                  <a:pt x="95003" y="13271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34338" y="3384374"/>
            <a:ext cx="110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?кв.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387" y="4328869"/>
            <a:ext cx="212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1)35-20=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3801" y="4324817"/>
            <a:ext cx="14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15(кв.)-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9275" y="4283037"/>
            <a:ext cx="352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доме.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9387" y="4795451"/>
            <a:ext cx="199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2)35+15=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8180" y="4735942"/>
            <a:ext cx="157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50(кв.)-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092" y="4731893"/>
            <a:ext cx="309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третьем доме.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7971" y="5269312"/>
            <a:ext cx="1792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3)50+50=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7864" y="5257876"/>
            <a:ext cx="176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100(кв.)-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2802" y="5257876"/>
            <a:ext cx="27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387" y="5798630"/>
            <a:ext cx="508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100 квартир.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227</Words>
  <Application>Microsoft Office PowerPoint</Application>
  <PresentationFormat>Произвольный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Разложите число на десятки и единицы.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Самонин</dc:creator>
  <cp:lastModifiedBy>USER</cp:lastModifiedBy>
  <cp:revision>19</cp:revision>
  <dcterms:created xsi:type="dcterms:W3CDTF">2022-02-02T06:09:22Z</dcterms:created>
  <dcterms:modified xsi:type="dcterms:W3CDTF">2022-02-03T03:56:27Z</dcterms:modified>
</cp:coreProperties>
</file>