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27" autoAdjust="0"/>
  </p:normalViewPr>
  <p:slideViewPr>
    <p:cSldViewPr snapToGrid="0">
      <p:cViewPr varScale="1">
        <p:scale>
          <a:sx n="62" d="100"/>
          <a:sy n="62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09133-4ECD-4ABA-8AA0-4FA8E606155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A8F16-78E5-403D-A61E-A04CC21A5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9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A8F16-78E5-403D-A61E-A04CC21A59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649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A8F16-78E5-403D-A61E-A04CC21A59F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19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303-71E9-414F-A7FA-17882A4DFE8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EFBF-739C-467B-A708-E06F498E9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97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303-71E9-414F-A7FA-17882A4DFE8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EFBF-739C-467B-A708-E06F498E9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7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303-71E9-414F-A7FA-17882A4DFE8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EFBF-739C-467B-A708-E06F498E9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5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303-71E9-414F-A7FA-17882A4DFE8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EFBF-739C-467B-A708-E06F498E9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9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303-71E9-414F-A7FA-17882A4DFE8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EFBF-739C-467B-A708-E06F498E9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0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303-71E9-414F-A7FA-17882A4DFE8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EFBF-739C-467B-A708-E06F498E9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43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303-71E9-414F-A7FA-17882A4DFE8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EFBF-739C-467B-A708-E06F498E9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0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303-71E9-414F-A7FA-17882A4DFE8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EFBF-739C-467B-A708-E06F498E9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1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303-71E9-414F-A7FA-17882A4DFE8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EFBF-739C-467B-A708-E06F498E9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8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303-71E9-414F-A7FA-17882A4DFE8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EFBF-739C-467B-A708-E06F498E9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14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0303-71E9-414F-A7FA-17882A4DFE8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EFBF-739C-467B-A708-E06F498E9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59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20303-71E9-414F-A7FA-17882A4DFE8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EFBF-739C-467B-A708-E06F498E9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7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6365"/>
            <a:ext cx="9144000" cy="8702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Дикие животные</a:t>
            </a:r>
            <a:endParaRPr lang="ru-RU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9858" y="2382982"/>
            <a:ext cx="7184783" cy="37660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1.bp.blogspot.com/-wLozfb2Qlg0/YVlsuDoUfPI/AAAAAAAAA5U/HtI0yiglqSogbIA-534h_n2YCt9KypjrQCLcBGAsYHQ/s960/%25D0%25B6%25D0%25B8%25D0%25B2%25D0%25BE%25D1%2582%25D0%25BD%25D1%258B%25D0%25B5%2B%25D0%25B2%2B%25D0%25BE%25D1%2581%25D0%25B5%25D0%25BD.%25D0%25BB%25D0%25B5%25D1%2581%25D1%25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04" y="1332854"/>
            <a:ext cx="8659090" cy="493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5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919" y="365125"/>
            <a:ext cx="10609881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54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https://avatars.mds.yandex.net/i?id=f018df620828864284dfe4406b2b91517f8dc839-4963661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08" y="1503336"/>
            <a:ext cx="8679051" cy="48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6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393" y="325465"/>
            <a:ext cx="5212829" cy="181330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– ЛИС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– ЛИСА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ДЕТЕНЫШИ - ЛИСЯТА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pressa.tv/uploads/posts/2020-06/1591301698_pressa_tv_prikolnye_fotografii-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85" y="805911"/>
            <a:ext cx="5887007" cy="530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wdorogu.ru/images/wp-content/uploads/2020/10/Foxes_Glance_516067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4" y="2253594"/>
            <a:ext cx="5418768" cy="436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3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414" y="185980"/>
            <a:ext cx="10864311" cy="6941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– ВОЛК, МАМА – ВОЛЧИЦА, ДЕТЕНЫШИ - ВОЛЧАТА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oir.mobi/uploads/posts/2021-05/1621362472_2-oir_mobi-p-volki-semya-zhivotnie-krasivo-foto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84" y="1070140"/>
            <a:ext cx="990599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458" y="490330"/>
            <a:ext cx="5145437" cy="18344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МЕДВЕДИЦА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ЕТЕНЫШИ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МЕДВЕЖАТА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krasivosti.pro/uploads/posts/2021-04/1619149729_37-krasivosti_pro-p-medvezhonok-s-mamoi-medvedi-krasivo-foto-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69" y="490329"/>
            <a:ext cx="6067219" cy="553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8db1f1115cff6de7a8670009dbd630e1d5ffe01e-489690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7" y="2557219"/>
            <a:ext cx="5145438" cy="396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7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4270" y="349628"/>
            <a:ext cx="5114441" cy="12002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– БЕЛКА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– БЕЛКА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БЕЛЬЧАТА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1" y="836909"/>
            <a:ext cx="5430279" cy="44933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242" y="1735810"/>
            <a:ext cx="5874327" cy="4807527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1" y="989309"/>
            <a:ext cx="5430279" cy="4493310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5" y="836909"/>
            <a:ext cx="5430279" cy="469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907" y="365125"/>
            <a:ext cx="4200041" cy="16341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– ЕЖ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– ЕЖИХА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ЕЖАТА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zooclub.ru/attach/15000/153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8" y="2175163"/>
            <a:ext cx="4851930" cy="414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82" y="512618"/>
            <a:ext cx="6283844" cy="505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911" y="365125"/>
            <a:ext cx="4737551" cy="178913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– ЗАЯЦ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– ЗАЙЧИХА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ЗАЙЧАТА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gas-kvas.com/uploads/posts/2022-06/1655250558_8-gas-kvas-com-p-zhivotnie-podmoskovya-foto-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861" y="650929"/>
            <a:ext cx="6079485" cy="520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b.ru/misc/i/gallery/25881/12424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92" y="2330147"/>
            <a:ext cx="5012170" cy="423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2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898" y="268143"/>
            <a:ext cx="4912728" cy="132818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–ЛОСЬ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– ЛОСИХА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ДЕТЕНЫШИ -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ЛОСЯТА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avatars.mds.yandex.net/i?id=5321bdb97bb4b4a99c17ceb7831dfcb30048e88e-4589497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713" y="807085"/>
            <a:ext cx="5726257" cy="498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as-kvas.com/uploads/posts/2022-06/1655193390_1-gas-kvas-com-p-los-foto-zhivotnog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2" y="1731815"/>
            <a:ext cx="5375564" cy="46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444" y="365126"/>
            <a:ext cx="5073582" cy="154116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– КАБАН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– КАБАНИХА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ПОРОСЯТА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cdn.fishki.net/upload/post/2016/04/22/1928125/1-1357171212-sus-scrofa-1---otter-owl-and-wildlife-par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281" y="757527"/>
            <a:ext cx="6182414" cy="46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банчик лесной дикий (71 фото) 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1" y="2083740"/>
            <a:ext cx="5347854" cy="437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3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40</Words>
  <Application>Microsoft Office PowerPoint</Application>
  <PresentationFormat>Широкоэкранный</PresentationFormat>
  <Paragraphs>12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Тема Office</vt:lpstr>
      <vt:lpstr>Дикие животные</vt:lpstr>
      <vt:lpstr>ПАПА – ЛИС МАМА – ЛИСА ДЕТЕНЫШИ - ЛИСЯТА</vt:lpstr>
      <vt:lpstr>ПАПА – ВОЛК, МАМА – ВОЛЧИЦА, ДЕТЕНЫШИ - ВОЛЧАТА</vt:lpstr>
      <vt:lpstr>ПАПА – МЕДВЕДЬ  МАМА – МЕДВЕДИЦА ДЕТЕНЫШИ - МЕДВЕЖАТА </vt:lpstr>
      <vt:lpstr>ПАПА – БЕЛКА МАМА – БЕЛКА ДЕТЕНЫШИ - БЕЛЬЧАТА</vt:lpstr>
      <vt:lpstr>ПАПА – ЕЖ МАМА – ЕЖИХА ДЕТЕНЫШИ - ЕЖАТА</vt:lpstr>
      <vt:lpstr>ПАПА – ЗАЯЦ МАМА – ЗАЙЧИХА ДЕТЕНЫШИ - ЗАЙЧАТА</vt:lpstr>
      <vt:lpstr>ПАПА –ЛОСЬ МАМА – ЛОСИХА ДЕТЕНЫШИ - ЛОСЯТА</vt:lpstr>
      <vt:lpstr>ПАПА – КАБАН МАМА – КАБАНИХА ДЕТЕНЫШИ - ПОРОСЯТА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Мама, папа, я – звериная семья</dc:title>
  <dc:creator>Пользователь</dc:creator>
  <cp:lastModifiedBy>Пользователь</cp:lastModifiedBy>
  <cp:revision>28</cp:revision>
  <dcterms:created xsi:type="dcterms:W3CDTF">2022-11-27T10:57:33Z</dcterms:created>
  <dcterms:modified xsi:type="dcterms:W3CDTF">2022-11-28T17:10:04Z</dcterms:modified>
</cp:coreProperties>
</file>