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9" r:id="rId4"/>
    <p:sldId id="258" r:id="rId5"/>
    <p:sldId id="270" r:id="rId6"/>
    <p:sldId id="272" r:id="rId7"/>
    <p:sldId id="273" r:id="rId8"/>
    <p:sldId id="260" r:id="rId9"/>
    <p:sldId id="281" r:id="rId10"/>
    <p:sldId id="261" r:id="rId11"/>
    <p:sldId id="282" r:id="rId12"/>
    <p:sldId id="262" r:id="rId13"/>
    <p:sldId id="283" r:id="rId14"/>
    <p:sldId id="263" r:id="rId15"/>
    <p:sldId id="284" r:id="rId16"/>
    <p:sldId id="264" r:id="rId17"/>
    <p:sldId id="285" r:id="rId18"/>
    <p:sldId id="266" r:id="rId19"/>
    <p:sldId id="286" r:id="rId20"/>
    <p:sldId id="280" r:id="rId21"/>
    <p:sldId id="26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801" autoAdjust="0"/>
  </p:normalViewPr>
  <p:slideViewPr>
    <p:cSldViewPr snapToGrid="0">
      <p:cViewPr varScale="1">
        <p:scale>
          <a:sx n="86" d="100"/>
          <a:sy n="86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CCF88-59E8-4C47-BC67-D3887001118E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49278-C8D0-4C20-9F6C-9E83C0CB6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ВОСПИТАТЕЛЬ:</a:t>
            </a:r>
            <a:r>
              <a:rPr lang="ru-RU" baseline="0" dirty="0"/>
              <a:t> ФРОЛОВА ТАТЬЯНА СЕРГЕЕВНА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9278-C8D0-4C20-9F6C-9E83C0CB60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9278-C8D0-4C20-9F6C-9E83C0CB607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9278-C8D0-4C20-9F6C-9E83C0CB607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160E4-ADBD-4D06-B7F2-018297750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4B7D4A-039D-4E03-9651-33D64BF29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3C71F-7BF3-4D0C-9B78-48FB4603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A620-96D7-4B58-B5EE-87A46DF3B382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483B69-9E16-4538-8200-A3439CC8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5206F0-AADA-47FF-AFCA-18366834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F7B-E339-4294-968E-05D816BB4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64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791C6-4105-4A9E-A73E-A2894377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60C9F2-C1E1-4AA8-BFAD-9C4418A8A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3353C-4517-44D4-A1BE-DF13C568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A620-96D7-4B58-B5EE-87A46DF3B382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B7271-3AEB-44A6-B670-42983170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BD8C19-BEA6-4117-BBE3-923E7F48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F7B-E339-4294-968E-05D816BB4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8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798D35-A8F5-4846-BA73-A5E2E96FE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623717-9344-4D2A-A646-A71A5EAE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A8068-A047-44ED-8875-9EEDF459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A620-96D7-4B58-B5EE-87A46DF3B382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8572C-0613-461D-BB27-6F7E29A6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6BA23-5B29-4FE2-9569-A1E985AB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F7B-E339-4294-968E-05D816BB4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1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FD1FD-270B-42E1-AD3F-22EAE8EC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D8F26A-7F66-447C-BC98-745BE0F48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16D9AC-FB70-4648-A7A1-F2237BA9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A620-96D7-4B58-B5EE-87A46DF3B382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E6BA4-D9D3-4977-89D7-9ACC79CB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1FCC3-C329-42E8-8A66-F63A062B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F7B-E339-4294-968E-05D816BB4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4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2ACA0-308D-43F4-9A57-DAD6E9D6B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88A4C8-D849-498A-B675-A978011F2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3AFEEA-856B-45AF-91FA-91FDFA64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A620-96D7-4B58-B5EE-87A46DF3B382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02076-6C23-4294-87C8-D54EC5BB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4BA480-EC7C-4E54-A724-439BBE19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F7B-E339-4294-968E-05D816BB4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5AEE9-0053-43F6-B111-4A23D3693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632C6D-AF54-40DB-A479-67091914F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65F498-F911-42FC-8F89-C86F8F23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CFD444-C8B9-4965-B740-C2CADBCD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A620-96D7-4B58-B5EE-87A46DF3B382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CAA2A-0CE4-42F8-842E-9B7EC652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41DC30-B562-4014-B4D7-25B9F16F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F7B-E339-4294-968E-05D816BB4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4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97F3-49C0-4F2B-9A41-6AAD4F46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1B9996-E149-4CEA-938D-3320238F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FE7F62-1D7E-4C99-B380-AC7F784D7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DBB683-4422-46A6-910B-5AF062D78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5B9E66-5656-48CF-BBA3-F4428C05C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3B4123-FB43-4623-87C5-915B52A3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A620-96D7-4B58-B5EE-87A46DF3B382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450D2A-2DDD-4E0D-BCEF-937750935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21DE28-0155-411B-AD8E-0119FCEB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F7B-E339-4294-968E-05D816BB4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8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59A54-2DEB-4FA5-ABD4-01FC9CED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4D37B0-31EF-432E-8F35-24D1F996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A620-96D7-4B58-B5EE-87A46DF3B382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45EE3F-932C-4A74-882E-FC984EF3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649DC4-EF9B-493E-BB9F-1DF617E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F7B-E339-4294-968E-05D816BB4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8D02A6-EFA9-48F2-9914-7D223151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A620-96D7-4B58-B5EE-87A46DF3B382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9A174C-A008-4080-A508-5937EE7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18CEA0-940B-474D-8C91-EEBE299A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F7B-E339-4294-968E-05D816BB4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3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3E713-646B-4EEF-8138-3DDEE0A3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46883B-E499-4A31-A4F3-1075B3267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A10DCE-44B9-4EFE-BE8C-6B174E340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3EFD-C2A0-4B9B-BB3A-2C44AE1E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A620-96D7-4B58-B5EE-87A46DF3B382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79987D-CDBE-4701-8AB3-B91D2825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1AFA83-F8E1-4600-B72E-8A881ED1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F7B-E339-4294-968E-05D816BB4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CC709-3227-49DF-88EC-FDBAA5DD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1EBEF4-D820-47D7-9F3C-5A751A34C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010D5F-B8FB-4B65-9965-AA618DEA6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F625B8-0F9A-41C9-ABE0-7D0B3671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A620-96D7-4B58-B5EE-87A46DF3B382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B837B1-C97E-4F67-81CE-6937DFDC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47427E-9AE3-4CFB-936D-7390BA0A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F7B-E339-4294-968E-05D816BB4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9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FC4D4-2A5C-478B-A152-853D190F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9C9A5-0A2E-4C89-AD8F-C3667E57A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8D422-06D2-49FE-9FDA-310BE0327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A620-96D7-4B58-B5EE-87A46DF3B382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B46CA-8EBD-40EA-AD93-C7F1A2CAE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5442BE-AD98-4854-B426-06765F836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AAF7B-E339-4294-968E-05D816BB4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7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2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34.jpeg"/><Relationship Id="rId5" Type="http://schemas.openxmlformats.org/officeDocument/2006/relationships/image" Target="../media/image14.jpe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5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35.jpeg"/><Relationship Id="rId5" Type="http://schemas.openxmlformats.org/officeDocument/2006/relationships/image" Target="../media/image5.jpeg"/><Relationship Id="rId10" Type="http://schemas.openxmlformats.org/officeDocument/2006/relationships/image" Target="../media/image11.jpeg"/><Relationship Id="rId4" Type="http://schemas.openxmlformats.org/officeDocument/2006/relationships/image" Target="../media/image4.jpe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ша Родина Россия">
            <a:extLst>
              <a:ext uri="{FF2B5EF4-FFF2-40B4-BE49-F238E27FC236}">
                <a16:creationId xmlns:a16="http://schemas.microsoft.com/office/drawing/2014/main" id="{20521C58-8DB8-4241-BAB6-C05C8A99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8756EE-9B30-442A-8D4C-F135BBF8C9EB}"/>
              </a:ext>
            </a:extLst>
          </p:cNvPr>
          <p:cNvSpPr/>
          <p:nvPr/>
        </p:nvSpPr>
        <p:spPr>
          <a:xfrm>
            <a:off x="2670406" y="2802253"/>
            <a:ext cx="8161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КВЕСТ- ИГРА ПО ПОЗНАВАТЕЛЬНОМУ РАЗВИТИЮ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6B0820-226E-4B9A-9C01-5A181E73E3CF}"/>
              </a:ext>
            </a:extLst>
          </p:cNvPr>
          <p:cNvSpPr/>
          <p:nvPr/>
        </p:nvSpPr>
        <p:spPr>
          <a:xfrm>
            <a:off x="2670733" y="3501221"/>
            <a:ext cx="8048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«НАРОДНЫЕ СИМВОЛЫ РОССИИ»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D3E125-6D06-43F6-9B23-322B3880D4E1}"/>
              </a:ext>
            </a:extLst>
          </p:cNvPr>
          <p:cNvSpPr/>
          <p:nvPr/>
        </p:nvSpPr>
        <p:spPr>
          <a:xfrm>
            <a:off x="4120853" y="4248442"/>
            <a:ext cx="451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ПОДГОТОВИТЕЛЬНАЯ ГРУППА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843A4E-60F9-4078-BD04-C79A64A11234}"/>
              </a:ext>
            </a:extLst>
          </p:cNvPr>
          <p:cNvSpPr/>
          <p:nvPr/>
        </p:nvSpPr>
        <p:spPr>
          <a:xfrm>
            <a:off x="2391507" y="1275580"/>
            <a:ext cx="826711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ДОШКОЛЬНОЕ ОБРАЗОВАТЕЛЬНОЕ ДОШКОЛЬНОЕ УЧРЕЖДЕНИЕ Д/САД «СОЛНЫШКО» Г. УСМАНИ ЛИПЕЦКОЙ ОБЛАСТИ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DAC590-9506-45F5-A2DC-EE7668270A06}"/>
              </a:ext>
            </a:extLst>
          </p:cNvPr>
          <p:cNvSpPr/>
          <p:nvPr/>
        </p:nvSpPr>
        <p:spPr>
          <a:xfrm>
            <a:off x="8452884" y="3244333"/>
            <a:ext cx="3108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24849" y="5270081"/>
            <a:ext cx="5890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ВОСПИТАТЕЛЬ: ФРОЛОВА ТАТЬЯНА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355324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AFB49DC6-4C07-4CA2-9A2A-9C0EABA5C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1" y="0"/>
            <a:ext cx="12204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kartinkin.net/uploads/posts/2022-12/thumbs/1670341612_18-kartinkin-net-p-olimpiiskie-vidi-sporta-kartinki-dlya-dete-20.jpg">
            <a:extLst>
              <a:ext uri="{FF2B5EF4-FFF2-40B4-BE49-F238E27FC236}">
                <a16:creationId xmlns:a16="http://schemas.microsoft.com/office/drawing/2014/main" id="{21004FDE-153E-4F2B-B3C6-0949B63624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53" y="691117"/>
            <a:ext cx="5787656" cy="546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raskraskirus.ru/wp-content/uploads/6/c/6/6c61fe93b8c6555886a89d3156de63f8.jpeg">
            <a:extLst>
              <a:ext uri="{FF2B5EF4-FFF2-40B4-BE49-F238E27FC236}">
                <a16:creationId xmlns:a16="http://schemas.microsoft.com/office/drawing/2014/main" id="{6C922DE1-7113-4902-A76A-8C0DFA7866B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91117"/>
            <a:ext cx="5787656" cy="5465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30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B6F3824E-0C31-43A0-92E0-301F5521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501"/>
            <a:ext cx="12192000" cy="690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038707" y="2578725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User\Documents\березка.jpg"/>
          <p:cNvPicPr>
            <a:picLocks noChangeAspect="1" noChangeArrowheads="1"/>
          </p:cNvPicPr>
          <p:nvPr/>
        </p:nvPicPr>
        <p:blipFill>
          <a:blip r:embed="rId3" cstate="print"/>
          <a:srcRect l="20525" t="4766" r="26843"/>
          <a:stretch>
            <a:fillRect/>
          </a:stretch>
        </p:blipFill>
        <p:spPr bwMode="auto">
          <a:xfrm>
            <a:off x="2308473" y="2920232"/>
            <a:ext cx="868534" cy="2098466"/>
          </a:xfrm>
          <a:prstGeom prst="rect">
            <a:avLst/>
          </a:prstGeom>
          <a:noFill/>
        </p:spPr>
      </p:pic>
      <p:pic>
        <p:nvPicPr>
          <p:cNvPr id="7" name="Picture 2" descr="https://sorola.ru/upload/medvedi-v-karelii-6.jpg">
            <a:extLst>
              <a:ext uri="{FF2B5EF4-FFF2-40B4-BE49-F238E27FC236}">
                <a16:creationId xmlns:a16="http://schemas.microsoft.com/office/drawing/2014/main" id="{FF5C282D-C7CE-4A1E-A604-3789BBFE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t="32117" r="5219" b="4899"/>
          <a:stretch>
            <a:fillRect/>
          </a:stretch>
        </p:blipFill>
        <p:spPr bwMode="auto">
          <a:xfrm>
            <a:off x="2354237" y="4958863"/>
            <a:ext cx="717637" cy="7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05327" y="2592792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27267" r="61751" b="46636"/>
          <a:stretch>
            <a:fillRect/>
          </a:stretch>
        </p:blipFill>
        <p:spPr bwMode="auto">
          <a:xfrm>
            <a:off x="725866" y="3137096"/>
            <a:ext cx="919366" cy="5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 t="27470" r="33258" b="29987"/>
          <a:stretch>
            <a:fillRect/>
          </a:stretch>
        </p:blipFill>
        <p:spPr bwMode="auto">
          <a:xfrm>
            <a:off x="618977" y="3751533"/>
            <a:ext cx="1139483" cy="9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4" t="26987" r="2796" b="18396"/>
          <a:stretch>
            <a:fillRect/>
          </a:stretch>
        </p:blipFill>
        <p:spPr bwMode="auto">
          <a:xfrm flipH="1">
            <a:off x="739459" y="4811151"/>
            <a:ext cx="822054" cy="8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ocuments\image_image_150518.jpg"/>
          <p:cNvPicPr>
            <a:picLocks noChangeAspect="1" noChangeArrowheads="1"/>
          </p:cNvPicPr>
          <p:nvPr/>
        </p:nvPicPr>
        <p:blipFill>
          <a:blip r:embed="rId6" cstate="print"/>
          <a:srcRect l="4630" t="9259" r="7407" b="7407"/>
          <a:stretch>
            <a:fillRect/>
          </a:stretch>
        </p:blipFill>
        <p:spPr bwMode="auto">
          <a:xfrm>
            <a:off x="3773152" y="3848793"/>
            <a:ext cx="1064534" cy="1008506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3583808" y="2674854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44504" y="2630306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raskraskirus.ru/wp-content/uploads/6/c/6/6c61fe93b8c6555886a89d3156de63f8.jpeg">
            <a:extLst>
              <a:ext uri="{FF2B5EF4-FFF2-40B4-BE49-F238E27FC236}">
                <a16:creationId xmlns:a16="http://schemas.microsoft.com/office/drawing/2014/main" id="{6C922DE1-7113-4902-A76A-8C0DFA7866B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" r="65811" b="51841"/>
          <a:stretch>
            <a:fillRect/>
          </a:stretch>
        </p:blipFill>
        <p:spPr bwMode="auto">
          <a:xfrm>
            <a:off x="5152197" y="3464073"/>
            <a:ext cx="1161536" cy="1655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7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54AD8BC1-A2A6-4799-A73C-B7D9DF38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" y="25584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zashutki.ru/wp-content/uploads/c/c/7/cc730e703eb888958a0d98533861227c.jpeg">
            <a:extLst>
              <a:ext uri="{FF2B5EF4-FFF2-40B4-BE49-F238E27FC236}">
                <a16:creationId xmlns:a16="http://schemas.microsoft.com/office/drawing/2014/main" id="{68F43478-3C69-4521-B239-A1906ACB4C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11" y="211653"/>
            <a:ext cx="4300247" cy="319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hramislovo.ru/pic/big/58190.jpg">
            <a:extLst>
              <a:ext uri="{FF2B5EF4-FFF2-40B4-BE49-F238E27FC236}">
                <a16:creationId xmlns:a16="http://schemas.microsoft.com/office/drawing/2014/main" id="{76EA3D1A-074C-45FB-881B-5C43CAA312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1" y="211654"/>
            <a:ext cx="2847975" cy="319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pifakit.ru/uploads/article_photo/image/42/large_9c563ed0-6b30-445b-b8fc-2bb3af568728.jpg">
            <a:extLst>
              <a:ext uri="{FF2B5EF4-FFF2-40B4-BE49-F238E27FC236}">
                <a16:creationId xmlns:a16="http://schemas.microsoft.com/office/drawing/2014/main" id="{26F4F40B-24DF-48FA-BCAF-40A44C6F0AA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68" y="3403416"/>
            <a:ext cx="3580206" cy="298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blog.kolobok.com.mx/wp-content/uploads/2017/12/toy2.jpg">
            <a:extLst>
              <a:ext uri="{FF2B5EF4-FFF2-40B4-BE49-F238E27FC236}">
                <a16:creationId xmlns:a16="http://schemas.microsoft.com/office/drawing/2014/main" id="{7C8D7A28-547D-4815-A83C-E1478DBCCDF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8" y="241006"/>
            <a:ext cx="4300247" cy="201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cdn.goldenhohloma.com/upload/resize_cache/iblock/102/1600_1600_1/102c7c7b6a3889b632400468e01c9a0a.jpg">
            <a:extLst>
              <a:ext uri="{FF2B5EF4-FFF2-40B4-BE49-F238E27FC236}">
                <a16:creationId xmlns:a16="http://schemas.microsoft.com/office/drawing/2014/main" id="{A5301E82-8172-4196-8AB3-2C8FC63147D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74" y="3329748"/>
            <a:ext cx="3709819" cy="298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klubmama.ru/uploads/posts/2022-08/1661971924_11-klubmama-ru-p-gorodetskaya-rospis-podelka-foto-13.jpg">
            <a:extLst>
              <a:ext uri="{FF2B5EF4-FFF2-40B4-BE49-F238E27FC236}">
                <a16:creationId xmlns:a16="http://schemas.microsoft.com/office/drawing/2014/main" id="{334B2C7F-C888-43BB-B84F-5244F6F55C1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8" y="2124048"/>
            <a:ext cx="4283783" cy="188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klubmama.ru/uploads/posts/2022-08/1660390673_17-klubmama-ru-p-zhostovskii-podnos-podelka-iz-bumagi-foto-18.jpg">
            <a:extLst>
              <a:ext uri="{FF2B5EF4-FFF2-40B4-BE49-F238E27FC236}">
                <a16:creationId xmlns:a16="http://schemas.microsoft.com/office/drawing/2014/main" id="{457CA0BF-7C34-4F09-90A5-53751EE9AD3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17" y="4008477"/>
            <a:ext cx="4464988" cy="2378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92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B6F3824E-0C31-43A0-92E0-301F5521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501"/>
            <a:ext cx="12192000" cy="690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038707" y="2578725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User\Documents\березка.jpg"/>
          <p:cNvPicPr>
            <a:picLocks noChangeAspect="1" noChangeArrowheads="1"/>
          </p:cNvPicPr>
          <p:nvPr/>
        </p:nvPicPr>
        <p:blipFill>
          <a:blip r:embed="rId3" cstate="print"/>
          <a:srcRect l="20525" t="4766" r="26843"/>
          <a:stretch>
            <a:fillRect/>
          </a:stretch>
        </p:blipFill>
        <p:spPr bwMode="auto">
          <a:xfrm>
            <a:off x="2308473" y="2920232"/>
            <a:ext cx="868534" cy="2098466"/>
          </a:xfrm>
          <a:prstGeom prst="rect">
            <a:avLst/>
          </a:prstGeom>
          <a:noFill/>
        </p:spPr>
      </p:pic>
      <p:pic>
        <p:nvPicPr>
          <p:cNvPr id="7" name="Picture 2" descr="https://sorola.ru/upload/medvedi-v-karelii-6.jpg">
            <a:extLst>
              <a:ext uri="{FF2B5EF4-FFF2-40B4-BE49-F238E27FC236}">
                <a16:creationId xmlns:a16="http://schemas.microsoft.com/office/drawing/2014/main" id="{FF5C282D-C7CE-4A1E-A604-3789BBFE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t="32117" r="5219" b="4899"/>
          <a:stretch>
            <a:fillRect/>
          </a:stretch>
        </p:blipFill>
        <p:spPr bwMode="auto">
          <a:xfrm>
            <a:off x="2354237" y="4958863"/>
            <a:ext cx="717637" cy="7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05327" y="2592792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27267" r="61751" b="46636"/>
          <a:stretch>
            <a:fillRect/>
          </a:stretch>
        </p:blipFill>
        <p:spPr bwMode="auto">
          <a:xfrm>
            <a:off x="725866" y="3137096"/>
            <a:ext cx="919366" cy="5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 t="27470" r="33258" b="29987"/>
          <a:stretch>
            <a:fillRect/>
          </a:stretch>
        </p:blipFill>
        <p:spPr bwMode="auto">
          <a:xfrm>
            <a:off x="618977" y="3751533"/>
            <a:ext cx="1139483" cy="9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4" t="26987" r="2796" b="18396"/>
          <a:stretch>
            <a:fillRect/>
          </a:stretch>
        </p:blipFill>
        <p:spPr bwMode="auto">
          <a:xfrm flipH="1">
            <a:off x="739459" y="4811151"/>
            <a:ext cx="822054" cy="8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ocuments\image_image_150518.jpg"/>
          <p:cNvPicPr>
            <a:picLocks noChangeAspect="1" noChangeArrowheads="1"/>
          </p:cNvPicPr>
          <p:nvPr/>
        </p:nvPicPr>
        <p:blipFill>
          <a:blip r:embed="rId6" cstate="print"/>
          <a:srcRect l="4630" t="9259" r="7407" b="7407"/>
          <a:stretch>
            <a:fillRect/>
          </a:stretch>
        </p:blipFill>
        <p:spPr bwMode="auto">
          <a:xfrm>
            <a:off x="3773152" y="3848793"/>
            <a:ext cx="1064534" cy="1008506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3583808" y="2674854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44504" y="2630306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raskraskirus.ru/wp-content/uploads/6/c/6/6c61fe93b8c6555886a89d3156de63f8.jpeg">
            <a:extLst>
              <a:ext uri="{FF2B5EF4-FFF2-40B4-BE49-F238E27FC236}">
                <a16:creationId xmlns:a16="http://schemas.microsoft.com/office/drawing/2014/main" id="{6C922DE1-7113-4902-A76A-8C0DFA7866B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" r="65811" b="51841"/>
          <a:stretch>
            <a:fillRect/>
          </a:stretch>
        </p:blipFill>
        <p:spPr bwMode="auto">
          <a:xfrm>
            <a:off x="5152197" y="3464073"/>
            <a:ext cx="1161536" cy="165580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Овал 16"/>
          <p:cNvSpPr/>
          <p:nvPr/>
        </p:nvSpPr>
        <p:spPr>
          <a:xfrm>
            <a:off x="6589606" y="2599826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https://zashutki.ru/wp-content/uploads/c/c/7/cc730e703eb888958a0d98533861227c.jpeg">
            <a:extLst>
              <a:ext uri="{FF2B5EF4-FFF2-40B4-BE49-F238E27FC236}">
                <a16:creationId xmlns:a16="http://schemas.microsoft.com/office/drawing/2014/main" id="{68F43478-3C69-4521-B239-A1906ACB4C2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0" t="6529" r="30315" b="31189"/>
          <a:stretch>
            <a:fillRect/>
          </a:stretch>
        </p:blipFill>
        <p:spPr bwMode="auto">
          <a:xfrm>
            <a:off x="6780625" y="3432515"/>
            <a:ext cx="1012875" cy="1744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7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2EDD1AA6-6CAF-40A3-85A2-BF8D5354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posylka-images.s3.eu-central-1.amazonaws.com/08/05/54/43/08055443_4.jpg">
            <a:extLst>
              <a:ext uri="{FF2B5EF4-FFF2-40B4-BE49-F238E27FC236}">
                <a16:creationId xmlns:a16="http://schemas.microsoft.com/office/drawing/2014/main" id="{00C9AFA8-38C0-4AB5-8C20-80E061C9B3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9" y="180754"/>
            <a:ext cx="5645889" cy="625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fs.znanio.ru/d5af0e/06/66/ea42b13b2461741e9b20fee3f72fb0500c.jpg">
            <a:extLst>
              <a:ext uri="{FF2B5EF4-FFF2-40B4-BE49-F238E27FC236}">
                <a16:creationId xmlns:a16="http://schemas.microsoft.com/office/drawing/2014/main" id="{A1F302F6-35B6-48F5-AA79-E35BA2C0954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98" y="180754"/>
            <a:ext cx="5986130" cy="6251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037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B6F3824E-0C31-43A0-92E0-301F5521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501"/>
            <a:ext cx="12192000" cy="690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038707" y="2578725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User\Documents\березка.jpg"/>
          <p:cNvPicPr>
            <a:picLocks noChangeAspect="1" noChangeArrowheads="1"/>
          </p:cNvPicPr>
          <p:nvPr/>
        </p:nvPicPr>
        <p:blipFill>
          <a:blip r:embed="rId3" cstate="print"/>
          <a:srcRect l="20525" t="4766" r="26843"/>
          <a:stretch>
            <a:fillRect/>
          </a:stretch>
        </p:blipFill>
        <p:spPr bwMode="auto">
          <a:xfrm>
            <a:off x="2308473" y="2920232"/>
            <a:ext cx="868534" cy="2098466"/>
          </a:xfrm>
          <a:prstGeom prst="rect">
            <a:avLst/>
          </a:prstGeom>
          <a:noFill/>
        </p:spPr>
      </p:pic>
      <p:pic>
        <p:nvPicPr>
          <p:cNvPr id="7" name="Picture 2" descr="https://sorola.ru/upload/medvedi-v-karelii-6.jpg">
            <a:extLst>
              <a:ext uri="{FF2B5EF4-FFF2-40B4-BE49-F238E27FC236}">
                <a16:creationId xmlns:a16="http://schemas.microsoft.com/office/drawing/2014/main" id="{FF5C282D-C7CE-4A1E-A604-3789BBFE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t="32117" r="5219" b="4899"/>
          <a:stretch>
            <a:fillRect/>
          </a:stretch>
        </p:blipFill>
        <p:spPr bwMode="auto">
          <a:xfrm>
            <a:off x="2354237" y="4958863"/>
            <a:ext cx="717637" cy="7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05327" y="2592792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27267" r="61751" b="46636"/>
          <a:stretch>
            <a:fillRect/>
          </a:stretch>
        </p:blipFill>
        <p:spPr bwMode="auto">
          <a:xfrm>
            <a:off x="725866" y="3137096"/>
            <a:ext cx="919366" cy="5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 t="27470" r="33258" b="29987"/>
          <a:stretch>
            <a:fillRect/>
          </a:stretch>
        </p:blipFill>
        <p:spPr bwMode="auto">
          <a:xfrm>
            <a:off x="618977" y="3751533"/>
            <a:ext cx="1139483" cy="9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4" t="26987" r="2796" b="18396"/>
          <a:stretch>
            <a:fillRect/>
          </a:stretch>
        </p:blipFill>
        <p:spPr bwMode="auto">
          <a:xfrm flipH="1">
            <a:off x="739459" y="4811151"/>
            <a:ext cx="822054" cy="8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ocuments\image_image_150518.jpg"/>
          <p:cNvPicPr>
            <a:picLocks noChangeAspect="1" noChangeArrowheads="1"/>
          </p:cNvPicPr>
          <p:nvPr/>
        </p:nvPicPr>
        <p:blipFill>
          <a:blip r:embed="rId6" cstate="print"/>
          <a:srcRect l="4630" t="9259" r="7407" b="7407"/>
          <a:stretch>
            <a:fillRect/>
          </a:stretch>
        </p:blipFill>
        <p:spPr bwMode="auto">
          <a:xfrm>
            <a:off x="3773152" y="3848793"/>
            <a:ext cx="1064534" cy="1008506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3583808" y="2674854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44504" y="2630306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raskraskirus.ru/wp-content/uploads/6/c/6/6c61fe93b8c6555886a89d3156de63f8.jpeg">
            <a:extLst>
              <a:ext uri="{FF2B5EF4-FFF2-40B4-BE49-F238E27FC236}">
                <a16:creationId xmlns:a16="http://schemas.microsoft.com/office/drawing/2014/main" id="{6C922DE1-7113-4902-A76A-8C0DFA7866B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" r="65811" b="51841"/>
          <a:stretch>
            <a:fillRect/>
          </a:stretch>
        </p:blipFill>
        <p:spPr bwMode="auto">
          <a:xfrm>
            <a:off x="5152197" y="3464073"/>
            <a:ext cx="1161536" cy="165580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Овал 16"/>
          <p:cNvSpPr/>
          <p:nvPr/>
        </p:nvSpPr>
        <p:spPr>
          <a:xfrm>
            <a:off x="6589606" y="2599826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https://zashutki.ru/wp-content/uploads/c/c/7/cc730e703eb888958a0d98533861227c.jpeg">
            <a:extLst>
              <a:ext uri="{FF2B5EF4-FFF2-40B4-BE49-F238E27FC236}">
                <a16:creationId xmlns:a16="http://schemas.microsoft.com/office/drawing/2014/main" id="{68F43478-3C69-4521-B239-A1906ACB4C2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0" t="6529" r="30315" b="31189"/>
          <a:stretch>
            <a:fillRect/>
          </a:stretch>
        </p:blipFill>
        <p:spPr bwMode="auto">
          <a:xfrm>
            <a:off x="6780625" y="3432515"/>
            <a:ext cx="1012875" cy="17443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Овал 18"/>
          <p:cNvSpPr/>
          <p:nvPr/>
        </p:nvSpPr>
        <p:spPr>
          <a:xfrm>
            <a:off x="8148776" y="2695955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User\Documents\матрешка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64199" y="3220193"/>
            <a:ext cx="1285653" cy="2270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7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308705CE-AE75-4971-9DD6-B75B0FC6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3" y="116958"/>
            <a:ext cx="11959246" cy="66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polinka.top/uploads/posts/2023-05/thumbs/1683813904_polinka-top-p-samovar-simvol-rossii-kartinki-krasivo-6.jpg">
            <a:extLst>
              <a:ext uri="{FF2B5EF4-FFF2-40B4-BE49-F238E27FC236}">
                <a16:creationId xmlns:a16="http://schemas.microsoft.com/office/drawing/2014/main" id="{97C87169-DFD6-48F8-9095-7B1D1307B3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2" t="4322" r="16509" b="5477"/>
          <a:stretch>
            <a:fillRect/>
          </a:stretch>
        </p:blipFill>
        <p:spPr bwMode="auto">
          <a:xfrm>
            <a:off x="1274618" y="748146"/>
            <a:ext cx="3629891" cy="53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banner2.cleanpng.com/20180601/ict/kisspng-teapot-tula-samovar-kettle-folk-5b11878b00ed91.8293105815278754670038.jpg">
            <a:extLst>
              <a:ext uri="{FF2B5EF4-FFF2-40B4-BE49-F238E27FC236}">
                <a16:creationId xmlns:a16="http://schemas.microsoft.com/office/drawing/2014/main" id="{FF3AA76D-8F82-4459-A579-DAC1B9EC68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-95" r="9336" b="1525"/>
          <a:stretch>
            <a:fillRect/>
          </a:stretch>
        </p:blipFill>
        <p:spPr bwMode="auto">
          <a:xfrm>
            <a:off x="6816436" y="318655"/>
            <a:ext cx="4239491" cy="5874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42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B6F3824E-0C31-43A0-92E0-301F5521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501"/>
            <a:ext cx="12192000" cy="690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038707" y="2578725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User\Documents\березка.jpg"/>
          <p:cNvPicPr>
            <a:picLocks noChangeAspect="1" noChangeArrowheads="1"/>
          </p:cNvPicPr>
          <p:nvPr/>
        </p:nvPicPr>
        <p:blipFill>
          <a:blip r:embed="rId3" cstate="print"/>
          <a:srcRect l="20525" t="4766" r="26843"/>
          <a:stretch>
            <a:fillRect/>
          </a:stretch>
        </p:blipFill>
        <p:spPr bwMode="auto">
          <a:xfrm>
            <a:off x="2308473" y="2920232"/>
            <a:ext cx="868534" cy="2098466"/>
          </a:xfrm>
          <a:prstGeom prst="rect">
            <a:avLst/>
          </a:prstGeom>
          <a:noFill/>
        </p:spPr>
      </p:pic>
      <p:pic>
        <p:nvPicPr>
          <p:cNvPr id="7" name="Picture 2" descr="https://sorola.ru/upload/medvedi-v-karelii-6.jpg">
            <a:extLst>
              <a:ext uri="{FF2B5EF4-FFF2-40B4-BE49-F238E27FC236}">
                <a16:creationId xmlns:a16="http://schemas.microsoft.com/office/drawing/2014/main" id="{FF5C282D-C7CE-4A1E-A604-3789BBFE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t="32117" r="5219" b="4899"/>
          <a:stretch>
            <a:fillRect/>
          </a:stretch>
        </p:blipFill>
        <p:spPr bwMode="auto">
          <a:xfrm>
            <a:off x="2354237" y="4958863"/>
            <a:ext cx="717637" cy="7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05327" y="2592792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27267" r="61751" b="46636"/>
          <a:stretch>
            <a:fillRect/>
          </a:stretch>
        </p:blipFill>
        <p:spPr bwMode="auto">
          <a:xfrm>
            <a:off x="725866" y="3137096"/>
            <a:ext cx="919366" cy="5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 t="27470" r="33258" b="29987"/>
          <a:stretch>
            <a:fillRect/>
          </a:stretch>
        </p:blipFill>
        <p:spPr bwMode="auto">
          <a:xfrm>
            <a:off x="618977" y="3751533"/>
            <a:ext cx="1139483" cy="9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4" t="26987" r="2796" b="18396"/>
          <a:stretch>
            <a:fillRect/>
          </a:stretch>
        </p:blipFill>
        <p:spPr bwMode="auto">
          <a:xfrm flipH="1">
            <a:off x="739459" y="4811151"/>
            <a:ext cx="822054" cy="8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ocuments\image_image_150518.jpg"/>
          <p:cNvPicPr>
            <a:picLocks noChangeAspect="1" noChangeArrowheads="1"/>
          </p:cNvPicPr>
          <p:nvPr/>
        </p:nvPicPr>
        <p:blipFill>
          <a:blip r:embed="rId6" cstate="print"/>
          <a:srcRect l="4630" t="9259" r="7407" b="7407"/>
          <a:stretch>
            <a:fillRect/>
          </a:stretch>
        </p:blipFill>
        <p:spPr bwMode="auto">
          <a:xfrm>
            <a:off x="3773152" y="3848793"/>
            <a:ext cx="1064534" cy="1008506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3583808" y="2674854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44504" y="2630306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raskraskirus.ru/wp-content/uploads/6/c/6/6c61fe93b8c6555886a89d3156de63f8.jpeg">
            <a:extLst>
              <a:ext uri="{FF2B5EF4-FFF2-40B4-BE49-F238E27FC236}">
                <a16:creationId xmlns:a16="http://schemas.microsoft.com/office/drawing/2014/main" id="{6C922DE1-7113-4902-A76A-8C0DFA7866B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" r="65811" b="51841"/>
          <a:stretch>
            <a:fillRect/>
          </a:stretch>
        </p:blipFill>
        <p:spPr bwMode="auto">
          <a:xfrm>
            <a:off x="5152197" y="3464073"/>
            <a:ext cx="1161536" cy="165580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Овал 16"/>
          <p:cNvSpPr/>
          <p:nvPr/>
        </p:nvSpPr>
        <p:spPr>
          <a:xfrm>
            <a:off x="6589606" y="2599826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https://zashutki.ru/wp-content/uploads/c/c/7/cc730e703eb888958a0d98533861227c.jpeg">
            <a:extLst>
              <a:ext uri="{FF2B5EF4-FFF2-40B4-BE49-F238E27FC236}">
                <a16:creationId xmlns:a16="http://schemas.microsoft.com/office/drawing/2014/main" id="{68F43478-3C69-4521-B239-A1906ACB4C2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0" t="6529" r="30315" b="31189"/>
          <a:stretch>
            <a:fillRect/>
          </a:stretch>
        </p:blipFill>
        <p:spPr bwMode="auto">
          <a:xfrm>
            <a:off x="6780625" y="3432515"/>
            <a:ext cx="1012875" cy="17443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Овал 18"/>
          <p:cNvSpPr/>
          <p:nvPr/>
        </p:nvSpPr>
        <p:spPr>
          <a:xfrm>
            <a:off x="8233182" y="2639684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User\Documents\матрешка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34538" y="3177990"/>
            <a:ext cx="1285653" cy="2270213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9736081" y="2595137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https://polinka.top/uploads/posts/2023-05/thumbs/1683813904_polinka-top-p-samovar-simvol-rossii-kartinki-krasivo-6.jpg">
            <a:extLst>
              <a:ext uri="{FF2B5EF4-FFF2-40B4-BE49-F238E27FC236}">
                <a16:creationId xmlns:a16="http://schemas.microsoft.com/office/drawing/2014/main" id="{97C87169-DFD6-48F8-9095-7B1D1307B39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2" t="-331" r="16509" b="5477"/>
          <a:stretch>
            <a:fillRect/>
          </a:stretch>
        </p:blipFill>
        <p:spPr bwMode="auto">
          <a:xfrm>
            <a:off x="9861453" y="3460652"/>
            <a:ext cx="1064029" cy="1720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7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B424943B-9EC2-4CE2-AEBD-DAB8208C3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5" y="74428"/>
            <a:ext cx="11940363" cy="66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gas-kvas.com/uploads/posts/2023-02/1676371667_gas-kvas-com-p-detskii-risunok-novogodnie-shari-39.png">
            <a:extLst>
              <a:ext uri="{FF2B5EF4-FFF2-40B4-BE49-F238E27FC236}">
                <a16:creationId xmlns:a16="http://schemas.microsoft.com/office/drawing/2014/main" id="{5787C33A-69C1-498F-AA25-4C29B404F8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7" y="1237288"/>
            <a:ext cx="1585557" cy="155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nevmat24.ru/image/catalog/products/23287/igrushechnyy-avtomat-shantou-b00133-plastik-6-mm-1.jpg">
            <a:extLst>
              <a:ext uri="{FF2B5EF4-FFF2-40B4-BE49-F238E27FC236}">
                <a16:creationId xmlns:a16="http://schemas.microsoft.com/office/drawing/2014/main" id="{A73AB642-704F-409D-8016-C14B2644FF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41" y="398390"/>
            <a:ext cx="2427303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alt text">
            <a:extLst>
              <a:ext uri="{FF2B5EF4-FFF2-40B4-BE49-F238E27FC236}">
                <a16:creationId xmlns:a16="http://schemas.microsoft.com/office/drawing/2014/main" id="{F5C0E523-4F26-4141-B19A-EFAD22F9ABF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44" y="398390"/>
            <a:ext cx="2009442" cy="183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rcbs.oren.muzkult.ru/media/2023/05/03/1279042066/georg.lentochka.jpg">
            <a:extLst>
              <a:ext uri="{FF2B5EF4-FFF2-40B4-BE49-F238E27FC236}">
                <a16:creationId xmlns:a16="http://schemas.microsoft.com/office/drawing/2014/main" id="{A5FAA390-F5D8-42AB-A85B-8C6BD9B869A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56" y="503164"/>
            <a:ext cx="2440172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luckclub.ru/images/luckclub/2020/02/blini6-small3-8.jpg">
            <a:extLst>
              <a:ext uri="{FF2B5EF4-FFF2-40B4-BE49-F238E27FC236}">
                <a16:creationId xmlns:a16="http://schemas.microsoft.com/office/drawing/2014/main" id="{1060C21D-3EB6-47A7-8884-DD358450205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26" y="3548873"/>
            <a:ext cx="3323406" cy="246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xn----8sbbndvje7ajosk9i.xn--p1ai/wa-data/public/shop/products/80/01/180/images/230/230.750.jpg">
            <a:extLst>
              <a:ext uri="{FF2B5EF4-FFF2-40B4-BE49-F238E27FC236}">
                <a16:creationId xmlns:a16="http://schemas.microsoft.com/office/drawing/2014/main" id="{E3268543-0783-46F6-BC10-1795193D89B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44" y="3041908"/>
            <a:ext cx="2705100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mg.akusherstvo.ru/images/magaz/im798859.jpg">
            <a:extLst>
              <a:ext uri="{FF2B5EF4-FFF2-40B4-BE49-F238E27FC236}">
                <a16:creationId xmlns:a16="http://schemas.microsoft.com/office/drawing/2014/main" id="{2EF7ABF9-0320-484F-90BA-9790A876C1B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98" y="215143"/>
            <a:ext cx="212407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free-images.com/or/7f11/hand_stop_support_left.jpg">
            <a:extLst>
              <a:ext uri="{FF2B5EF4-FFF2-40B4-BE49-F238E27FC236}">
                <a16:creationId xmlns:a16="http://schemas.microsoft.com/office/drawing/2014/main" id="{A7EF0286-7DAB-4A0D-80BA-2CE425AD9A69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828" y="3363986"/>
            <a:ext cx="16249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.pinimg.com/originals/f4/54/55/f454559ab0faca7c94254d742ab1038f.jpg">
            <a:extLst>
              <a:ext uri="{FF2B5EF4-FFF2-40B4-BE49-F238E27FC236}">
                <a16:creationId xmlns:a16="http://schemas.microsoft.com/office/drawing/2014/main" id="{2C431177-5A48-445B-A8BA-5DE72B3D4CC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900" y="2937133"/>
            <a:ext cx="2286000" cy="299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918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B6F3824E-0C31-43A0-92E0-301F5521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501"/>
            <a:ext cx="12192000" cy="690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038707" y="2578725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User\Documents\березка.jpg"/>
          <p:cNvPicPr>
            <a:picLocks noChangeAspect="1" noChangeArrowheads="1"/>
          </p:cNvPicPr>
          <p:nvPr/>
        </p:nvPicPr>
        <p:blipFill>
          <a:blip r:embed="rId3" cstate="print"/>
          <a:srcRect l="20525" t="4766" r="26843"/>
          <a:stretch>
            <a:fillRect/>
          </a:stretch>
        </p:blipFill>
        <p:spPr bwMode="auto">
          <a:xfrm>
            <a:off x="2308473" y="2920232"/>
            <a:ext cx="868534" cy="2098466"/>
          </a:xfrm>
          <a:prstGeom prst="rect">
            <a:avLst/>
          </a:prstGeom>
          <a:noFill/>
        </p:spPr>
      </p:pic>
      <p:pic>
        <p:nvPicPr>
          <p:cNvPr id="7" name="Picture 2" descr="https://sorola.ru/upload/medvedi-v-karelii-6.jpg">
            <a:extLst>
              <a:ext uri="{FF2B5EF4-FFF2-40B4-BE49-F238E27FC236}">
                <a16:creationId xmlns:a16="http://schemas.microsoft.com/office/drawing/2014/main" id="{FF5C282D-C7CE-4A1E-A604-3789BBFE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t="32117" r="5219" b="4899"/>
          <a:stretch>
            <a:fillRect/>
          </a:stretch>
        </p:blipFill>
        <p:spPr bwMode="auto">
          <a:xfrm>
            <a:off x="2354237" y="4958863"/>
            <a:ext cx="717637" cy="7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05327" y="2592792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27267" r="61751" b="46636"/>
          <a:stretch>
            <a:fillRect/>
          </a:stretch>
        </p:blipFill>
        <p:spPr bwMode="auto">
          <a:xfrm>
            <a:off x="725866" y="3137096"/>
            <a:ext cx="919366" cy="5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 t="27470" r="33258" b="29987"/>
          <a:stretch>
            <a:fillRect/>
          </a:stretch>
        </p:blipFill>
        <p:spPr bwMode="auto">
          <a:xfrm>
            <a:off x="618977" y="3751533"/>
            <a:ext cx="1139483" cy="9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4" t="26987" r="2796" b="18396"/>
          <a:stretch>
            <a:fillRect/>
          </a:stretch>
        </p:blipFill>
        <p:spPr bwMode="auto">
          <a:xfrm flipH="1">
            <a:off x="739459" y="4811151"/>
            <a:ext cx="822054" cy="8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ocuments\image_image_150518.jpg"/>
          <p:cNvPicPr>
            <a:picLocks noChangeAspect="1" noChangeArrowheads="1"/>
          </p:cNvPicPr>
          <p:nvPr/>
        </p:nvPicPr>
        <p:blipFill>
          <a:blip r:embed="rId6" cstate="print"/>
          <a:srcRect l="4630" t="9259" r="7407" b="7407"/>
          <a:stretch>
            <a:fillRect/>
          </a:stretch>
        </p:blipFill>
        <p:spPr bwMode="auto">
          <a:xfrm>
            <a:off x="3773152" y="3848793"/>
            <a:ext cx="1064534" cy="1008506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3583808" y="2674854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44504" y="2630306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raskraskirus.ru/wp-content/uploads/6/c/6/6c61fe93b8c6555886a89d3156de63f8.jpeg">
            <a:extLst>
              <a:ext uri="{FF2B5EF4-FFF2-40B4-BE49-F238E27FC236}">
                <a16:creationId xmlns:a16="http://schemas.microsoft.com/office/drawing/2014/main" id="{6C922DE1-7113-4902-A76A-8C0DFA7866B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" r="65811" b="51841"/>
          <a:stretch>
            <a:fillRect/>
          </a:stretch>
        </p:blipFill>
        <p:spPr bwMode="auto">
          <a:xfrm>
            <a:off x="5152197" y="3464073"/>
            <a:ext cx="1161536" cy="165580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Овал 16"/>
          <p:cNvSpPr/>
          <p:nvPr/>
        </p:nvSpPr>
        <p:spPr>
          <a:xfrm>
            <a:off x="6589606" y="2599826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https://zashutki.ru/wp-content/uploads/c/c/7/cc730e703eb888958a0d98533861227c.jpeg">
            <a:extLst>
              <a:ext uri="{FF2B5EF4-FFF2-40B4-BE49-F238E27FC236}">
                <a16:creationId xmlns:a16="http://schemas.microsoft.com/office/drawing/2014/main" id="{68F43478-3C69-4521-B239-A1906ACB4C2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0" t="6529" r="30315" b="31189"/>
          <a:stretch>
            <a:fillRect/>
          </a:stretch>
        </p:blipFill>
        <p:spPr bwMode="auto">
          <a:xfrm>
            <a:off x="6780625" y="3432515"/>
            <a:ext cx="1012875" cy="17443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Овал 18"/>
          <p:cNvSpPr/>
          <p:nvPr/>
        </p:nvSpPr>
        <p:spPr>
          <a:xfrm>
            <a:off x="8233182" y="2639684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User\Documents\матрешка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34538" y="3177990"/>
            <a:ext cx="1285653" cy="2270213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9736081" y="2595137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https://polinka.top/uploads/posts/2023-05/thumbs/1683813904_polinka-top-p-samovar-simvol-rossii-kartinki-krasivo-6.jpg">
            <a:extLst>
              <a:ext uri="{FF2B5EF4-FFF2-40B4-BE49-F238E27FC236}">
                <a16:creationId xmlns:a16="http://schemas.microsoft.com/office/drawing/2014/main" id="{97C87169-DFD6-48F8-9095-7B1D1307B39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2" t="-331" r="16509" b="5477"/>
          <a:stretch>
            <a:fillRect/>
          </a:stretch>
        </p:blipFill>
        <p:spPr bwMode="auto">
          <a:xfrm>
            <a:off x="9861453" y="3460652"/>
            <a:ext cx="1064029" cy="172052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Овал 22"/>
          <p:cNvSpPr/>
          <p:nvPr/>
        </p:nvSpPr>
        <p:spPr>
          <a:xfrm rot="16200000" flipV="1">
            <a:off x="4999502" y="890422"/>
            <a:ext cx="1473839" cy="150019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7E28974E-81E9-432F-BDE3-74E7DA69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Ребус 7я картинка">
            <a:extLst>
              <a:ext uri="{FF2B5EF4-FFF2-40B4-BE49-F238E27FC236}">
                <a16:creationId xmlns:a16="http://schemas.microsoft.com/office/drawing/2014/main" id="{A6B633D0-8751-4A3D-9F42-4FBC7F3F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" y="731269"/>
            <a:ext cx="10842171" cy="591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99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DDCB5AF1-FB8B-4C6D-956A-C9EEE2B77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8542" y="0"/>
            <a:ext cx="16380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 rot="16200000" flipV="1">
            <a:off x="4808931" y="2740981"/>
            <a:ext cx="1375365" cy="1301936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5813527">
            <a:off x="2844958" y="2476431"/>
            <a:ext cx="1344034" cy="275247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7856126">
            <a:off x="3118479" y="917365"/>
            <a:ext cx="1344034" cy="277282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669894">
            <a:off x="6805962" y="2279786"/>
            <a:ext cx="1344034" cy="270217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9271306">
            <a:off x="6025287" y="3725479"/>
            <a:ext cx="1344034" cy="279804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2820482">
            <a:off x="6333135" y="607767"/>
            <a:ext cx="1344034" cy="280695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66833">
            <a:off x="4758497" y="276092"/>
            <a:ext cx="1344034" cy="246481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226966">
            <a:off x="4097011" y="3954878"/>
            <a:ext cx="1316697" cy="245522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27267" r="61751" b="46636"/>
          <a:stretch>
            <a:fillRect/>
          </a:stretch>
        </p:blipFill>
        <p:spPr bwMode="auto">
          <a:xfrm>
            <a:off x="5032394" y="556129"/>
            <a:ext cx="919366" cy="5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 t="27470" r="33258" b="29987"/>
          <a:stretch>
            <a:fillRect/>
          </a:stretch>
        </p:blipFill>
        <p:spPr bwMode="auto">
          <a:xfrm>
            <a:off x="4881261" y="1126320"/>
            <a:ext cx="1139483" cy="9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4" t="26987" r="2796" b="18396"/>
          <a:stretch>
            <a:fillRect/>
          </a:stretch>
        </p:blipFill>
        <p:spPr bwMode="auto">
          <a:xfrm flipH="1">
            <a:off x="5197037" y="2035278"/>
            <a:ext cx="505957" cy="5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ocuments\березка.jpg"/>
          <p:cNvPicPr>
            <a:picLocks noChangeAspect="1" noChangeArrowheads="1"/>
          </p:cNvPicPr>
          <p:nvPr/>
        </p:nvPicPr>
        <p:blipFill>
          <a:blip r:embed="rId4" cstate="print"/>
          <a:srcRect l="20525" t="4766" r="26843"/>
          <a:stretch>
            <a:fillRect/>
          </a:stretch>
        </p:blipFill>
        <p:spPr bwMode="auto">
          <a:xfrm rot="3115369">
            <a:off x="6833604" y="956607"/>
            <a:ext cx="771638" cy="1637831"/>
          </a:xfrm>
          <a:prstGeom prst="rect">
            <a:avLst/>
          </a:prstGeom>
          <a:noFill/>
        </p:spPr>
      </p:pic>
      <p:pic>
        <p:nvPicPr>
          <p:cNvPr id="21" name="Picture 2" descr="https://sorola.ru/upload/medvedi-v-karelii-6.jpg">
            <a:extLst>
              <a:ext uri="{FF2B5EF4-FFF2-40B4-BE49-F238E27FC236}">
                <a16:creationId xmlns:a16="http://schemas.microsoft.com/office/drawing/2014/main" id="{FF5C282D-C7CE-4A1E-A604-3789BBFE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t="32117" r="5219" b="4899"/>
          <a:stretch>
            <a:fillRect/>
          </a:stretch>
        </p:blipFill>
        <p:spPr bwMode="auto">
          <a:xfrm rot="3024618">
            <a:off x="6100325" y="2053430"/>
            <a:ext cx="717637" cy="7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User\Documents\image_image_150518.jpg"/>
          <p:cNvPicPr>
            <a:picLocks noChangeAspect="1" noChangeArrowheads="1"/>
          </p:cNvPicPr>
          <p:nvPr/>
        </p:nvPicPr>
        <p:blipFill>
          <a:blip r:embed="rId6" cstate="print"/>
          <a:srcRect l="4630" t="9259" r="7407" b="7407"/>
          <a:stretch>
            <a:fillRect/>
          </a:stretch>
        </p:blipFill>
        <p:spPr bwMode="auto">
          <a:xfrm>
            <a:off x="6885062" y="3111374"/>
            <a:ext cx="1064534" cy="1008506"/>
          </a:xfrm>
          <a:prstGeom prst="rect">
            <a:avLst/>
          </a:prstGeom>
          <a:noFill/>
        </p:spPr>
      </p:pic>
      <p:pic>
        <p:nvPicPr>
          <p:cNvPr id="23" name="Рисунок 22" descr="https://raskraskirus.ru/wp-content/uploads/6/c/6/6c61fe93b8c6555886a89d3156de63f8.jpeg">
            <a:extLst>
              <a:ext uri="{FF2B5EF4-FFF2-40B4-BE49-F238E27FC236}">
                <a16:creationId xmlns:a16="http://schemas.microsoft.com/office/drawing/2014/main" id="{6C922DE1-7113-4902-A76A-8C0DFA7866B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" r="65811" b="51841"/>
          <a:stretch>
            <a:fillRect/>
          </a:stretch>
        </p:blipFill>
        <p:spPr bwMode="auto">
          <a:xfrm rot="19325525">
            <a:off x="6151322" y="4293975"/>
            <a:ext cx="897248" cy="156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s://zashutki.ru/wp-content/uploads/c/c/7/cc730e703eb888958a0d98533861227c.jpeg">
            <a:extLst>
              <a:ext uri="{FF2B5EF4-FFF2-40B4-BE49-F238E27FC236}">
                <a16:creationId xmlns:a16="http://schemas.microsoft.com/office/drawing/2014/main" id="{68F43478-3C69-4521-B239-A1906ACB4C2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0" t="6529" r="30315" b="31189"/>
          <a:stretch>
            <a:fillRect/>
          </a:stretch>
        </p:blipFill>
        <p:spPr bwMode="auto">
          <a:xfrm rot="1488241">
            <a:off x="4345809" y="4365823"/>
            <a:ext cx="880695" cy="167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 descr="C:\Users\User\Documents\матрешка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146727">
            <a:off x="2907249" y="2859043"/>
            <a:ext cx="1109228" cy="1958681"/>
          </a:xfrm>
          <a:prstGeom prst="rect">
            <a:avLst/>
          </a:prstGeom>
          <a:noFill/>
        </p:spPr>
      </p:pic>
      <p:pic>
        <p:nvPicPr>
          <p:cNvPr id="26" name="Рисунок 25" descr="https://polinka.top/uploads/posts/2023-05/thumbs/1683813904_polinka-top-p-samovar-simvol-rossii-kartinki-krasivo-6.jpg">
            <a:extLst>
              <a:ext uri="{FF2B5EF4-FFF2-40B4-BE49-F238E27FC236}">
                <a16:creationId xmlns:a16="http://schemas.microsoft.com/office/drawing/2014/main" id="{97C87169-DFD6-48F8-9095-7B1D1307B39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2" t="-331" r="16509" b="5477"/>
          <a:stretch>
            <a:fillRect/>
          </a:stretch>
        </p:blipFill>
        <p:spPr bwMode="auto">
          <a:xfrm rot="17754942">
            <a:off x="3239426" y="1440123"/>
            <a:ext cx="1064029" cy="172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s://catherineasquithgallery.com/uploads/posts/2021-03/1614552109_1-p-kartinka-romashki-na-belom-fone-1.jpg">
            <a:extLst>
              <a:ext uri="{FF2B5EF4-FFF2-40B4-BE49-F238E27FC236}">
                <a16:creationId xmlns:a16="http://schemas.microsoft.com/office/drawing/2014/main" id="{77BF3870-020D-4080-BC4A-BCAF285F42D3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7" t="4234" r="13894" b="2618"/>
          <a:stretch>
            <a:fillRect/>
          </a:stretch>
        </p:blipFill>
        <p:spPr bwMode="auto">
          <a:xfrm>
            <a:off x="3138917" y="205530"/>
            <a:ext cx="7445212" cy="6430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4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7EAC6868-70D0-4367-8B7D-014924B54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Изображение России">
            <a:extLst>
              <a:ext uri="{FF2B5EF4-FFF2-40B4-BE49-F238E27FC236}">
                <a16:creationId xmlns:a16="http://schemas.microsoft.com/office/drawing/2014/main" id="{DAEDCBCD-9A9D-423C-9FB1-AA99475E36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2" y="928468"/>
            <a:ext cx="11676184" cy="5413281"/>
          </a:xfrm>
          <a:prstGeom prst="rect">
            <a:avLst/>
          </a:prstGeom>
          <a:noFill/>
          <a:extLst/>
        </p:spPr>
      </p:pic>
      <p:sp>
        <p:nvSpPr>
          <p:cNvPr id="5" name="Прямоугольник 4"/>
          <p:cNvSpPr/>
          <p:nvPr/>
        </p:nvSpPr>
        <p:spPr>
          <a:xfrm>
            <a:off x="3987361" y="337625"/>
            <a:ext cx="7505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623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7E28974E-81E9-432F-BDE3-74E7DA69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94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043113" y="1728787"/>
            <a:ext cx="1243012" cy="1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1277003" y="3162951"/>
            <a:ext cx="1060304" cy="12902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4568543" y="4031673"/>
            <a:ext cx="1106199" cy="21517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ocuments\1673567453_gas-kvas-com-p-risunok-vospitatel-s-detmi-v-detskom-sadu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093" y="4803584"/>
            <a:ext cx="2301769" cy="1523614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 rot="10800000" flipV="1">
            <a:off x="2889009" y="3452813"/>
            <a:ext cx="1805951" cy="79607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C:\Users\User\Documents\березка.jpg"/>
          <p:cNvPicPr>
            <a:picLocks noChangeAspect="1" noChangeArrowheads="1"/>
          </p:cNvPicPr>
          <p:nvPr/>
        </p:nvPicPr>
        <p:blipFill>
          <a:blip r:embed="rId4" cstate="print"/>
          <a:srcRect l="20525" t="4766" r="26843"/>
          <a:stretch>
            <a:fillRect/>
          </a:stretch>
        </p:blipFill>
        <p:spPr bwMode="auto">
          <a:xfrm>
            <a:off x="415636" y="3650512"/>
            <a:ext cx="1246909" cy="2725429"/>
          </a:xfrm>
          <a:prstGeom prst="rect">
            <a:avLst/>
          </a:prstGeom>
          <a:noFill/>
        </p:spPr>
      </p:pic>
      <p:pic>
        <p:nvPicPr>
          <p:cNvPr id="23" name="Picture 2" descr="https://sorola.ru/upload/medvedi-v-karelii-6.jpg">
            <a:extLst>
              <a:ext uri="{FF2B5EF4-FFF2-40B4-BE49-F238E27FC236}">
                <a16:creationId xmlns:a16="http://schemas.microsoft.com/office/drawing/2014/main" id="{FF5C282D-C7CE-4A1E-A604-3789BBFE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t="32117" r="5219" b="4899"/>
          <a:stretch>
            <a:fillRect/>
          </a:stretch>
        </p:blipFill>
        <p:spPr bwMode="auto">
          <a:xfrm>
            <a:off x="1182140" y="5093980"/>
            <a:ext cx="1182494" cy="12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https://a.d-cd.net/d328fb1s-960.jpg">
            <a:extLst>
              <a:ext uri="{FF2B5EF4-FFF2-40B4-BE49-F238E27FC236}">
                <a16:creationId xmlns:a16="http://schemas.microsoft.com/office/drawing/2014/main" id="{DB002F14-9B75-4794-BABB-CCCF50103A2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8743" r="995"/>
          <a:stretch>
            <a:fillRect/>
          </a:stretch>
        </p:blipFill>
        <p:spPr bwMode="auto">
          <a:xfrm>
            <a:off x="694460" y="1636134"/>
            <a:ext cx="991465" cy="72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15C8107-36DE-40F3-904A-DF4360BE1DD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18869" t="7602" r="20527" b="3865"/>
          <a:stretch>
            <a:fillRect/>
          </a:stretch>
        </p:blipFill>
        <p:spPr>
          <a:xfrm>
            <a:off x="0" y="1249506"/>
            <a:ext cx="927768" cy="1436544"/>
          </a:xfrm>
          <a:prstGeom prst="rect">
            <a:avLst/>
          </a:prstGeom>
        </p:spPr>
      </p:pic>
      <p:pic>
        <p:nvPicPr>
          <p:cNvPr id="31" name="Рисунок 30" descr="https://raskraskirus.ru/wp-content/uploads/6/c/6/6c61fe93b8c6555886a89d3156de63f8.jpeg">
            <a:extLst>
              <a:ext uri="{FF2B5EF4-FFF2-40B4-BE49-F238E27FC236}">
                <a16:creationId xmlns:a16="http://schemas.microsoft.com/office/drawing/2014/main" id="{6C922DE1-7113-4902-A76A-8C0DFA7866B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77" r="67444" b="2624"/>
          <a:stretch>
            <a:fillRect/>
          </a:stretch>
        </p:blipFill>
        <p:spPr bwMode="auto">
          <a:xfrm>
            <a:off x="3726872" y="1191491"/>
            <a:ext cx="1088016" cy="13945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Прямая со стрелкой 31"/>
          <p:cNvCxnSpPr/>
          <p:nvPr/>
        </p:nvCxnSpPr>
        <p:spPr>
          <a:xfrm flipV="1">
            <a:off x="5300663" y="1700213"/>
            <a:ext cx="1171574" cy="5715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 descr="https://zashutki.ru/wp-content/uploads/c/c/7/cc730e703eb888958a0d98533861227c.jpeg">
            <a:extLst>
              <a:ext uri="{FF2B5EF4-FFF2-40B4-BE49-F238E27FC236}">
                <a16:creationId xmlns:a16="http://schemas.microsoft.com/office/drawing/2014/main" id="{68F43478-3C69-4521-B239-A1906ACB4C2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7693" b="1152"/>
          <a:stretch>
            <a:fillRect/>
          </a:stretch>
        </p:blipFill>
        <p:spPr bwMode="auto">
          <a:xfrm>
            <a:off x="6705600" y="1122217"/>
            <a:ext cx="1913667" cy="1233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Прямая со стрелкой 44"/>
          <p:cNvCxnSpPr/>
          <p:nvPr/>
        </p:nvCxnSpPr>
        <p:spPr>
          <a:xfrm rot="10800000">
            <a:off x="9512015" y="4406177"/>
            <a:ext cx="1205342" cy="1385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6200000" flipH="1">
            <a:off x="10470359" y="3459960"/>
            <a:ext cx="1313584" cy="5152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8974281" y="1815378"/>
            <a:ext cx="1055544" cy="13422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http://posylka-images.s3.eu-central-1.amazonaws.com/08/05/54/43/08055443_4.jpg">
            <a:extLst>
              <a:ext uri="{FF2B5EF4-FFF2-40B4-BE49-F238E27FC236}">
                <a16:creationId xmlns:a16="http://schemas.microsoft.com/office/drawing/2014/main" id="{00C9AFA8-38C0-4AB5-8C20-80E061C9B39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10405" r="9644" b="11590"/>
          <a:stretch>
            <a:fillRect/>
          </a:stretch>
        </p:blipFill>
        <p:spPr bwMode="auto">
          <a:xfrm>
            <a:off x="10383980" y="1039091"/>
            <a:ext cx="1461656" cy="131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Рисунок 62" descr="https://polinka.top/uploads/posts/2023-05/thumbs/1683813904_polinka-top-p-samovar-simvol-rossii-kartinki-krasivo-6.jpg">
            <a:extLst>
              <a:ext uri="{FF2B5EF4-FFF2-40B4-BE49-F238E27FC236}">
                <a16:creationId xmlns:a16="http://schemas.microsoft.com/office/drawing/2014/main" id="{97C87169-DFD6-48F8-9095-7B1D1307B39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2" t="4322" r="16509" b="5477"/>
          <a:stretch>
            <a:fillRect/>
          </a:stretch>
        </p:blipFill>
        <p:spPr bwMode="auto">
          <a:xfrm>
            <a:off x="10571017" y="4461163"/>
            <a:ext cx="1288473" cy="178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Рисунок 66" descr="https://gas-kvas.com/uploads/posts/2023-02/1676371667_gas-kvas-com-p-detskii-risunok-novogodnie-shari-39.png">
            <a:extLst>
              <a:ext uri="{FF2B5EF4-FFF2-40B4-BE49-F238E27FC236}">
                <a16:creationId xmlns:a16="http://schemas.microsoft.com/office/drawing/2014/main" id="{5787C33A-69C1-498F-AA25-4C29B404F88E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8615"/>
          <a:stretch>
            <a:fillRect/>
          </a:stretch>
        </p:blipFill>
        <p:spPr bwMode="auto">
          <a:xfrm>
            <a:off x="6945890" y="4794106"/>
            <a:ext cx="1473010" cy="142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Рисунок 67" descr="https://prcbs.oren.muzkult.ru/media/2023/05/03/1279042066/georg.lentochka.jpg">
            <a:extLst>
              <a:ext uri="{FF2B5EF4-FFF2-40B4-BE49-F238E27FC236}">
                <a16:creationId xmlns:a16="http://schemas.microsoft.com/office/drawing/2014/main" id="{A5FAA390-F5D8-42AB-A85B-8C6BD9B869AF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8" b="25918"/>
          <a:stretch>
            <a:fillRect/>
          </a:stretch>
        </p:blipFill>
        <p:spPr bwMode="auto">
          <a:xfrm>
            <a:off x="6790731" y="4159828"/>
            <a:ext cx="2440172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Рисунок 68" descr="alt text">
            <a:extLst>
              <a:ext uri="{FF2B5EF4-FFF2-40B4-BE49-F238E27FC236}">
                <a16:creationId xmlns:a16="http://schemas.microsoft.com/office/drawing/2014/main" id="{F5C0E523-4F26-4141-B19A-EFAD22F9ABFA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9" t="21615" r="27511" b="20750"/>
          <a:stretch>
            <a:fillRect/>
          </a:stretch>
        </p:blipFill>
        <p:spPr bwMode="auto">
          <a:xfrm>
            <a:off x="8272463" y="4729162"/>
            <a:ext cx="842963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Овал 70"/>
          <p:cNvSpPr/>
          <p:nvPr/>
        </p:nvSpPr>
        <p:spPr>
          <a:xfrm>
            <a:off x="0" y="1143001"/>
            <a:ext cx="1814513" cy="1914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0" y="3700464"/>
            <a:ext cx="2671763" cy="28003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3352801" y="1066799"/>
            <a:ext cx="1847849" cy="18621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653212" y="671514"/>
            <a:ext cx="2176463" cy="20145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10191750" y="985838"/>
            <a:ext cx="1685925" cy="169544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0287001" y="4324350"/>
            <a:ext cx="1905000" cy="1905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271290" y="3670966"/>
            <a:ext cx="3114675" cy="26003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27267" r="61751" b="46636"/>
          <a:stretch>
            <a:fillRect/>
          </a:stretch>
        </p:blipFill>
        <p:spPr bwMode="auto">
          <a:xfrm>
            <a:off x="5340069" y="2671763"/>
            <a:ext cx="1594868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Прямая соединительная линия 91"/>
          <p:cNvCxnSpPr/>
          <p:nvPr/>
        </p:nvCxnSpPr>
        <p:spPr>
          <a:xfrm rot="16200000" flipH="1">
            <a:off x="4714876" y="3257550"/>
            <a:ext cx="1214437" cy="1428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Овал 100"/>
          <p:cNvSpPr/>
          <p:nvPr/>
        </p:nvSpPr>
        <p:spPr>
          <a:xfrm>
            <a:off x="5185223" y="2188222"/>
            <a:ext cx="1862138" cy="15335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9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B6F3824E-0C31-43A0-92E0-301F5521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501"/>
            <a:ext cx="12192000" cy="690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6" y="318977"/>
            <a:ext cx="11493795" cy="63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1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B6F3824E-0C31-43A0-92E0-301F5521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23838"/>
            <a:ext cx="12192000" cy="690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49056" y="2677198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27267" r="61751" b="46636"/>
          <a:stretch>
            <a:fillRect/>
          </a:stretch>
        </p:blipFill>
        <p:spPr bwMode="auto">
          <a:xfrm>
            <a:off x="641460" y="3207434"/>
            <a:ext cx="919366" cy="5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 t="27470" r="33258" b="29987"/>
          <a:stretch>
            <a:fillRect/>
          </a:stretch>
        </p:blipFill>
        <p:spPr bwMode="auto">
          <a:xfrm>
            <a:off x="604910" y="3807803"/>
            <a:ext cx="1139483" cy="9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4" t="26987" r="2796" b="18396"/>
          <a:stretch>
            <a:fillRect/>
          </a:stretch>
        </p:blipFill>
        <p:spPr bwMode="auto">
          <a:xfrm flipH="1">
            <a:off x="722744" y="4839286"/>
            <a:ext cx="768431" cy="8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B6F3824E-0C31-43A0-92E0-301F5521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501"/>
            <a:ext cx="12192000" cy="690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1644934458_2-fikiwiki-com-p-kartinki-berezi-letom-v-khoroshem-kachestv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592" y="280220"/>
            <a:ext cx="11406614" cy="6400448"/>
          </a:xfrm>
          <a:prstGeom prst="rect">
            <a:avLst/>
          </a:prstGeom>
          <a:noFill/>
        </p:spPr>
      </p:pic>
      <p:pic>
        <p:nvPicPr>
          <p:cNvPr id="8" name="Picture 2" descr="https://sorola.ru/upload/medvedi-v-karelii-6.jpg">
            <a:extLst>
              <a:ext uri="{FF2B5EF4-FFF2-40B4-BE49-F238E27FC236}">
                <a16:creationId xmlns:a16="http://schemas.microsoft.com/office/drawing/2014/main" id="{FF5C282D-C7CE-4A1E-A604-3789BBFE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t="32117" r="5219" b="4899"/>
          <a:stretch>
            <a:fillRect/>
          </a:stretch>
        </p:blipFill>
        <p:spPr bwMode="auto">
          <a:xfrm>
            <a:off x="6622025" y="4128976"/>
            <a:ext cx="2204881" cy="241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B6F3824E-0C31-43A0-92E0-301F5521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501"/>
            <a:ext cx="12192000" cy="690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038707" y="2578725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User\Documents\березка.jpg"/>
          <p:cNvPicPr>
            <a:picLocks noChangeAspect="1" noChangeArrowheads="1"/>
          </p:cNvPicPr>
          <p:nvPr/>
        </p:nvPicPr>
        <p:blipFill>
          <a:blip r:embed="rId3" cstate="print"/>
          <a:srcRect l="20525" t="4766" r="26843"/>
          <a:stretch>
            <a:fillRect/>
          </a:stretch>
        </p:blipFill>
        <p:spPr bwMode="auto">
          <a:xfrm>
            <a:off x="2308473" y="2920232"/>
            <a:ext cx="868534" cy="2098466"/>
          </a:xfrm>
          <a:prstGeom prst="rect">
            <a:avLst/>
          </a:prstGeom>
          <a:noFill/>
        </p:spPr>
      </p:pic>
      <p:pic>
        <p:nvPicPr>
          <p:cNvPr id="7" name="Picture 2" descr="https://sorola.ru/upload/medvedi-v-karelii-6.jpg">
            <a:extLst>
              <a:ext uri="{FF2B5EF4-FFF2-40B4-BE49-F238E27FC236}">
                <a16:creationId xmlns:a16="http://schemas.microsoft.com/office/drawing/2014/main" id="{FF5C282D-C7CE-4A1E-A604-3789BBFE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t="32117" r="5219" b="4899"/>
          <a:stretch>
            <a:fillRect/>
          </a:stretch>
        </p:blipFill>
        <p:spPr bwMode="auto">
          <a:xfrm>
            <a:off x="2354237" y="4958863"/>
            <a:ext cx="717637" cy="7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05327" y="2592792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27267" r="61751" b="46636"/>
          <a:stretch>
            <a:fillRect/>
          </a:stretch>
        </p:blipFill>
        <p:spPr bwMode="auto">
          <a:xfrm>
            <a:off x="725866" y="3137096"/>
            <a:ext cx="919366" cy="5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 t="27470" r="33258" b="29987"/>
          <a:stretch>
            <a:fillRect/>
          </a:stretch>
        </p:blipFill>
        <p:spPr bwMode="auto">
          <a:xfrm>
            <a:off x="618977" y="3751533"/>
            <a:ext cx="1139483" cy="9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4" t="26987" r="2796" b="18396"/>
          <a:stretch>
            <a:fillRect/>
          </a:stretch>
        </p:blipFill>
        <p:spPr bwMode="auto">
          <a:xfrm flipH="1">
            <a:off x="739459" y="4811151"/>
            <a:ext cx="822054" cy="8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37656087-CFBA-4E43-B521-139B6135A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" y="0"/>
            <a:ext cx="121830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5C8107-36DE-40F3-904A-DF4360BE1D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837" y="833722"/>
            <a:ext cx="5112328" cy="5418620"/>
          </a:xfrm>
          <a:prstGeom prst="rect">
            <a:avLst/>
          </a:prstGeom>
        </p:spPr>
      </p:pic>
      <p:pic>
        <p:nvPicPr>
          <p:cNvPr id="6" name="Рисунок 5" descr="https://a.d-cd.net/d328fb1s-960.jpg">
            <a:extLst>
              <a:ext uri="{FF2B5EF4-FFF2-40B4-BE49-F238E27FC236}">
                <a16:creationId xmlns:a16="http://schemas.microsoft.com/office/drawing/2014/main" id="{DB002F14-9B75-4794-BABB-CCCF50103A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5" y="845126"/>
            <a:ext cx="5276971" cy="264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.mycdn.me/i?r=AzEPZsRbOZEKgBhR0XGMT1RkAnKa8Wz_5ISVeGJmzLbsMKaKTM5SRkZCeTgDn6uOyic">
            <a:extLst>
              <a:ext uri="{FF2B5EF4-FFF2-40B4-BE49-F238E27FC236}">
                <a16:creationId xmlns:a16="http://schemas.microsoft.com/office/drawing/2014/main" id="{9F089B01-8FB2-440F-BAE9-DFB603E179B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3588328"/>
            <a:ext cx="5419060" cy="2642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05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ша Родина Россия">
            <a:extLst>
              <a:ext uri="{FF2B5EF4-FFF2-40B4-BE49-F238E27FC236}">
                <a16:creationId xmlns:a16="http://schemas.microsoft.com/office/drawing/2014/main" id="{B6F3824E-0C31-43A0-92E0-301F5521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501"/>
            <a:ext cx="12192000" cy="690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038707" y="2578725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User\Documents\березка.jpg"/>
          <p:cNvPicPr>
            <a:picLocks noChangeAspect="1" noChangeArrowheads="1"/>
          </p:cNvPicPr>
          <p:nvPr/>
        </p:nvPicPr>
        <p:blipFill>
          <a:blip r:embed="rId3" cstate="print"/>
          <a:srcRect l="20525" t="4766" r="26843"/>
          <a:stretch>
            <a:fillRect/>
          </a:stretch>
        </p:blipFill>
        <p:spPr bwMode="auto">
          <a:xfrm>
            <a:off x="2308473" y="2920232"/>
            <a:ext cx="868534" cy="2098466"/>
          </a:xfrm>
          <a:prstGeom prst="rect">
            <a:avLst/>
          </a:prstGeom>
          <a:noFill/>
        </p:spPr>
      </p:pic>
      <p:pic>
        <p:nvPicPr>
          <p:cNvPr id="7" name="Picture 2" descr="https://sorola.ru/upload/medvedi-v-karelii-6.jpg">
            <a:extLst>
              <a:ext uri="{FF2B5EF4-FFF2-40B4-BE49-F238E27FC236}">
                <a16:creationId xmlns:a16="http://schemas.microsoft.com/office/drawing/2014/main" id="{FF5C282D-C7CE-4A1E-A604-3789BBFE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t="32117" r="5219" b="4899"/>
          <a:stretch>
            <a:fillRect/>
          </a:stretch>
        </p:blipFill>
        <p:spPr bwMode="auto">
          <a:xfrm>
            <a:off x="2354237" y="4958863"/>
            <a:ext cx="717637" cy="7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05327" y="2592792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27267" r="61751" b="46636"/>
          <a:stretch>
            <a:fillRect/>
          </a:stretch>
        </p:blipFill>
        <p:spPr bwMode="auto">
          <a:xfrm>
            <a:off x="725866" y="3137096"/>
            <a:ext cx="919366" cy="5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 t="27470" r="33258" b="29987"/>
          <a:stretch>
            <a:fillRect/>
          </a:stretch>
        </p:blipFill>
        <p:spPr bwMode="auto">
          <a:xfrm>
            <a:off x="618977" y="3751533"/>
            <a:ext cx="1139483" cy="9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kulturarb.ru/images/procultr/fff20847d659576f8004d6c43e0290ca.jpg">
            <a:extLst>
              <a:ext uri="{FF2B5EF4-FFF2-40B4-BE49-F238E27FC236}">
                <a16:creationId xmlns:a16="http://schemas.microsoft.com/office/drawing/2014/main" id="{03DFAE40-010E-4DB6-A3E4-A5915A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4" t="26987" r="2796" b="18396"/>
          <a:stretch>
            <a:fillRect/>
          </a:stretch>
        </p:blipFill>
        <p:spPr bwMode="auto">
          <a:xfrm flipH="1">
            <a:off x="739459" y="4811151"/>
            <a:ext cx="822054" cy="8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ocuments\image_image_150518.jpg"/>
          <p:cNvPicPr>
            <a:picLocks noChangeAspect="1" noChangeArrowheads="1"/>
          </p:cNvPicPr>
          <p:nvPr/>
        </p:nvPicPr>
        <p:blipFill>
          <a:blip r:embed="rId6" cstate="print"/>
          <a:srcRect l="4630" t="9259" r="7407" b="7407"/>
          <a:stretch>
            <a:fillRect/>
          </a:stretch>
        </p:blipFill>
        <p:spPr bwMode="auto">
          <a:xfrm>
            <a:off x="3773152" y="3848793"/>
            <a:ext cx="1064534" cy="1008506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3583808" y="2674854"/>
            <a:ext cx="1344034" cy="33020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50</Words>
  <Application>Microsoft Office PowerPoint</Application>
  <PresentationFormat>Широкоэкранный</PresentationFormat>
  <Paragraphs>14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69</cp:revision>
  <dcterms:created xsi:type="dcterms:W3CDTF">2023-11-15T18:51:02Z</dcterms:created>
  <dcterms:modified xsi:type="dcterms:W3CDTF">2023-11-21T17:07:18Z</dcterms:modified>
</cp:coreProperties>
</file>