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62" r:id="rId3"/>
    <p:sldId id="266" r:id="rId4"/>
    <p:sldId id="257" r:id="rId5"/>
    <p:sldId id="267" r:id="rId6"/>
    <p:sldId id="265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339966"/>
    <a:srgbClr val="FFFFFF"/>
    <a:srgbClr val="008000"/>
    <a:srgbClr val="003300"/>
    <a:srgbClr val="33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77" y="-2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7C4081-CAB6-4B09-99E2-6235E56108D5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5A3E7C0-1F19-4146-92FF-EEDAE18348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="" xmlns:a16="http://schemas.microsoft.com/office/drawing/2014/main" id="{3A1E6C64-4241-4BF6-B75A-DBC71E1C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Объект 9">
            <a:extLst>
              <a:ext uri="{FF2B5EF4-FFF2-40B4-BE49-F238E27FC236}">
                <a16:creationId xmlns="" xmlns:a16="http://schemas.microsoft.com/office/drawing/2014/main" id="{49D35E56-EC3A-486F-B8CA-26FB3BC4E9A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Объект 10">
            <a:extLst>
              <a:ext uri="{FF2B5EF4-FFF2-40B4-BE49-F238E27FC236}">
                <a16:creationId xmlns="" xmlns:a16="http://schemas.microsoft.com/office/drawing/2014/main" id="{203E7207-495C-4FC8-81A4-62F37903D0D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19B9438F-ECAE-49BC-A19F-E8D69A3255D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1998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44136" y="326571"/>
          <a:ext cx="11325498" cy="6257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5166"/>
                <a:gridCol w="3775166"/>
                <a:gridCol w="3775166"/>
              </a:tblGrid>
              <a:tr h="6257109"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заинтересовать предметом?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8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Как сделать  учение интересным?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i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Где мне пригодятся эти знания?</a:t>
                      </a:r>
                      <a:endParaRPr lang="ru-RU" sz="24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 smtClean="0"/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https://yt3.ggpht.com/a/AATXAJx2gXT_CvqdNVsfvViHn-V27hILnBf09JnEAg=s900-c-k-c0xffffffff-no-rj-m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2595" y="1397726"/>
            <a:ext cx="239050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Группа 8"/>
          <p:cNvGrpSpPr/>
          <p:nvPr/>
        </p:nvGrpSpPr>
        <p:grpSpPr>
          <a:xfrm>
            <a:off x="4885509" y="3558811"/>
            <a:ext cx="2312126" cy="1274446"/>
            <a:chOff x="4885509" y="3558811"/>
            <a:chExt cx="2312126" cy="1274446"/>
          </a:xfrm>
        </p:grpSpPr>
        <p:pic>
          <p:nvPicPr>
            <p:cNvPr id="6" name="Рисунок 5" descr="https://yt3.ggpht.com/a/AATXAJx2gXT_CvqdNVsfvViHn-V27hILnBf09JnEAg=s900-c-k-c0xffffffff-no-rj-mo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85509" y="3558811"/>
              <a:ext cx="1528355" cy="127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6" descr="https://yt3.ggpht.com/a/AATXAJzIW8_0d0sQkaCFlIKsz_xaFG3ar38KeJO_dKEV=s900-c-k-c0xffffffff-no-rj-mo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30983" y="3630250"/>
              <a:ext cx="966652" cy="994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Рисунок 7" descr="https://yt3.ggpht.com/a/AATXAJzIW8_0d0sQkaCFlIKsz_xaFG3ar38KeJO_dKEV=s900-c-k-c0xffffffff-no-rj-m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9497" y="1711237"/>
            <a:ext cx="1685109" cy="135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27017" y="3553097"/>
            <a:ext cx="3461657" cy="118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159979" y="3849187"/>
            <a:ext cx="3461657" cy="118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06584" y="997131"/>
            <a:ext cx="3461657" cy="1188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594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EDEBB80-7020-46A3-BAD2-B1D0D49FE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CF53E2-7A7D-471F-9F9C-5D9B4CA06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AF3F05F-8E24-4D54-BEBA-1E75B3439D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2804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s://fs.znanio.ru/d5af0e/ba/9e/37e4f0b39d6eb7630e3959f3095cc24b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11" y="352696"/>
            <a:ext cx="11416938" cy="6165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.ytimg.com/vi/h_xRu3-btrY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634" y="339634"/>
            <a:ext cx="11456126" cy="6178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1327</TotalTime>
  <Words>15</Words>
  <Application>Microsoft Office PowerPoint</Application>
  <PresentationFormat>Произвольный</PresentationFormat>
  <Paragraphs>33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Бузина</dc:creator>
  <cp:lastModifiedBy>Школа</cp:lastModifiedBy>
  <cp:revision>14</cp:revision>
  <dcterms:created xsi:type="dcterms:W3CDTF">2021-05-08T18:14:48Z</dcterms:created>
  <dcterms:modified xsi:type="dcterms:W3CDTF">2021-05-27T03:36:05Z</dcterms:modified>
</cp:coreProperties>
</file>