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usha.ru/igri/logicheskie/pokormi-givotnogo-2/index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4.jpeg"/><Relationship Id="rId7" Type="http://schemas.openxmlformats.org/officeDocument/2006/relationships/image" Target="../media/image27.jpeg"/><Relationship Id="rId12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13.jpe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learningapps.org/watch?v=pfbv12ps519&amp;sa=D&amp;ust=155496859754300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ирослав\Desktop\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15880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01699"/>
            <a:ext cx="6054459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Виртуальная экскурсия на ферму.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Профессия Зоотехник.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318634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первой категории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Касимова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катерина Викторовна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Мирослав\Desktop\hiot-133723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83" y="836712"/>
            <a:ext cx="1722405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u="sng" dirty="0">
                <a:hlinkClick r:id="rId3"/>
              </a:rPr>
              <a:t>https://bibusha.ru/igri/logicheskie/pokormi-givotnogo-2/index.html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984776" cy="4298324"/>
          </a:xfr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Мирослав\Desktop\зоотехник\3-60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99" y="17412"/>
            <a:ext cx="3042320" cy="24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Мирослав\Desktop\зоотехник\1674365521_3-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21" y="2234410"/>
            <a:ext cx="3257871" cy="246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Мирослав\Desktop\зоотехник\1633482779_2-p-foto-svini-domashnei-foto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2" y="-388"/>
            <a:ext cx="3000113" cy="23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ирослав\Desktop\зоотехник\1a700ee00f4c9b6cb8f7b9d35e422d6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88" y="17412"/>
            <a:ext cx="3072809" cy="24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ирослав\Desktop\зоотехник\nemetskaya-ovcharka-i-ee-budka-1024x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92" y="2239734"/>
            <a:ext cx="3148327" cy="23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ирослав\Desktop\зоотехник\1633400447_8-pro-dachnikov-com-p-domashnie-svinarniki-foto-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20" y="17411"/>
            <a:ext cx="2950323" cy="24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2" y="4504508"/>
            <a:ext cx="3242509" cy="2311144"/>
          </a:xfrm>
          <a:prstGeom prst="rect">
            <a:avLst/>
          </a:prstGeom>
        </p:spPr>
      </p:pic>
      <p:pic>
        <p:nvPicPr>
          <p:cNvPr id="12" name="Picture 4" descr="C:\Users\Мирослав\Desktop\зоотехник\1633461723_11-pro-dachnikov-com-p-domashnii-kozel-foto-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19" y="4503408"/>
            <a:ext cx="2825260" cy="231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ирослав\Desktop\зоотехник\коровник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3408"/>
            <a:ext cx="3635896" cy="23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Мирослав\Desktop\зоотехник\dd3f325e3bd6d8e6d5bb6c9e4b93c333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97" y="4573479"/>
            <a:ext cx="3046538" cy="22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>
            <a:normAutofit fontScale="62500" lnSpcReduction="20000"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Вот окошко распахнулось,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Кошка вышла на карниз.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Посмотрела кошка вверх.  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Посмотрела кошка вниз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Вот налево повернулась.                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Проводила взглядом мух.    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Потянулась, улыбнулась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 уселась на карниз.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Глаза вправо отвела,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Посмотрела на кота.                        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 закрыла их руками.         </a:t>
            </a:r>
            <a:r>
              <a:rPr lang="ru-RU" dirty="0"/>
              <a:t>       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Разводят руки в стороны.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               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Имитируют мягкую, грациозную походку кошки.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Смотрят вверх.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Смотрят вниз.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Смотрят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влево.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Взглядом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проводят «муху» от левого плеча  к правому.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Дети приседают.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Смотрят прямо.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Закрывают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глаза руками.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908720"/>
            <a:ext cx="3648720" cy="521744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66" y="908720"/>
            <a:ext cx="3942438" cy="5256584"/>
          </a:xfr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Мирослав\Desktop\зоотехник\1626723797_18-krasivosti-pro-p-doika-korov-v-derevne-zhivotnie-krasivo-fo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0815" y="4580582"/>
            <a:ext cx="3413185" cy="22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Мирослав\Desktop\зоотехник\ayrshirskaya_poroda_korov12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4512136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Мирослав\Desktop\зоотехник\doyar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97" y="2217743"/>
            <a:ext cx="3482603" cy="22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Мирослав\Desktop\зоотехник\Ks0D8SNY4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9306"/>
            <a:ext cx="3315895" cy="22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Мирослав\Desktop\зоотехник\cc016df20a5a8cf590c67296aaf3bc5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61" y="-31705"/>
            <a:ext cx="3372526" cy="22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87bbdb8c5ba21f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3" y="1628800"/>
            <a:ext cx="7167091" cy="3950973"/>
          </a:xfrm>
          <a:prstGeom prst="rect">
            <a:avLst/>
          </a:prstGeom>
        </p:spPr>
      </p:pic>
      <p:pic>
        <p:nvPicPr>
          <p:cNvPr id="8" name="87bbdb8c5ba21f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Удачного всем дня!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66" y="1801276"/>
            <a:ext cx="4866667" cy="4123810"/>
          </a:xfrm>
        </p:spPr>
      </p:pic>
    </p:spTree>
    <p:extLst>
      <p:ext uri="{BB962C8B-B14F-4D97-AF65-F5344CB8AC3E}">
        <p14:creationId xmlns:p14="http://schemas.microsoft.com/office/powerpoint/2010/main" val="24615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5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" y="12119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65313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4704"/>
            <a:ext cx="5512097" cy="3816424"/>
          </a:xfrm>
        </p:spPr>
      </p:pic>
    </p:spTree>
    <p:extLst>
      <p:ext uri="{BB962C8B-B14F-4D97-AF65-F5344CB8AC3E}">
        <p14:creationId xmlns:p14="http://schemas.microsoft.com/office/powerpoint/2010/main" val="5523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344816" cy="151216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Зоотехник – это специалист, который разводит животных на фермах. Он не только подбирает кормовую базу, но и следит за качеством содержания животных, контролирует их разведение и лечение.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400600" cy="4133056"/>
          </a:xfr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3" y="1492981"/>
            <a:ext cx="7167091" cy="3950973"/>
          </a:xfrm>
        </p:spPr>
      </p:pic>
      <p:pic>
        <p:nvPicPr>
          <p:cNvPr id="5" name="87bbdb8c5ba21f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143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488832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Ферма – это сельскохозяйственный объект, предназначенный для разведения и выращивания животных, птиц и овощей.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7056784" cy="3336032"/>
          </a:xfr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u="sng" dirty="0">
                <a:hlinkClick r:id="rId3"/>
              </a:rPr>
              <a:t>https://learningapps.org/watch?v=pfbv12ps519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t="-306" r="13840" b="306"/>
          <a:stretch/>
        </p:blipFill>
        <p:spPr>
          <a:xfrm>
            <a:off x="1403648" y="1052736"/>
            <a:ext cx="6408712" cy="4525963"/>
          </a:xfr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" y="853"/>
            <a:ext cx="3024078" cy="2017036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Мирослав\Desktop\зоотехник\otel-korovy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56" y="-32451"/>
            <a:ext cx="3116913" cy="208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ирослав\Desktop\зоотехник\1633482848_52-p-foto-svini-domashnei-foto-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56" y="2017890"/>
            <a:ext cx="3147037" cy="23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ирослав\Desktop\зоотехник\1633482779_2-p-foto-svini-domashnei-foto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1" y="2017889"/>
            <a:ext cx="3000113" cy="23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ирослав\Desktop\зоотехник\3-600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57" y="4390737"/>
            <a:ext cx="3042320" cy="24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ирослав\Desktop\зоотехник\1616293768_47-p-loshad-s-zherebenkom-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01" y="4306676"/>
            <a:ext cx="3545841" cy="25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ирослав\Desktop\зоотехник\1620218726_10-oir_mobi-p-mama-koshka-i-kotenok-zhivotnie-krasivo-fo-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86" y="4018026"/>
            <a:ext cx="2946651" cy="29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Мирослав\Desktop\зоотехник\seryj-kot-s-zel-nymi-glazam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62" y="359932"/>
            <a:ext cx="3269003" cy="33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Мирослав\Desktop\зоотехник\1637210415_104-na-dache-pro-p-utki-dikie-i-domashnie-foto-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6" y="93504"/>
            <a:ext cx="3831623" cy="22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ирослав\Desktop\зоотехник\1633365586_32-pro-dachnikov-com-p-utka-kryakva-domashnyaya-foto-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8066"/>
            <a:ext cx="3795258" cy="22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ирослав\Desktop\зоотехник\1633461723_11-pro-dachnikov-com-p-domashnii-kozel-foto-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6" y="2451523"/>
            <a:ext cx="3831621" cy="231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ирослав\Desktop\зоотехник\Картинки-коза-и-козленок-для-детей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07501"/>
            <a:ext cx="3795258" cy="23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Мирослав\Desktop\зоотехник\1674365521_3-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5" y="4763767"/>
            <a:ext cx="3831621" cy="21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Мирослав\Desktop\зоотехник\1674365518_3-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30" y="4768161"/>
            <a:ext cx="3770360" cy="21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рослав\Desktop\77597510_large_Rebecca__17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"/>
            <a:ext cx="9144001" cy="69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620688"/>
            <a:ext cx="4316288" cy="6120680"/>
          </a:xfrm>
        </p:spPr>
        <p:txBody>
          <a:bodyPr>
            <a:normAutofit fontScale="92500" lnSpcReduction="10000"/>
          </a:bodyPr>
          <a:lstStyle/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утята, и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котята, И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козлята, и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щенки,</a:t>
            </a: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собрались на зарядку,</a:t>
            </a: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силу обрести. </a:t>
            </a:r>
            <a:endPara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Головой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кивает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утка, Повтори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ты малютка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Кошка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вертит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головой, Ну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мы не отстаем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Козлик ноги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разминает, На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носочках он шагает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потом утятки, Ходят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на пятках. </a:t>
            </a:r>
            <a:endPara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Бегает собака. На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окрепших лапах. </a:t>
            </a: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 за мухой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понесется, То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обратно развернется. </a:t>
            </a:r>
            <a:endParaRPr lang="ru-RU" sz="1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утенок, и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котенок, И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козленок, и щенок,</a:t>
            </a: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Тянут-тянут свои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лапки, Тянут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прямо в потолок. </a:t>
            </a:r>
            <a:endPara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None/>
            </a:pP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потом на плечи - скок. 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снова в потолок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Повторим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еще разок. </a:t>
            </a:r>
            <a:endParaRPr lang="ru-RU" sz="1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None/>
            </a:pP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сейчас наклон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вперед, И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теперь наоборот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теперь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попрыгаем, Ножками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подрыгаем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немножко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отдохнем, Носом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резко все 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вдохнем, Ртом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протяжно выдыхаем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зарядку продолжаем.</a:t>
            </a: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Шагом марш! Идем по кругу. </a:t>
            </a:r>
            <a:endParaRPr lang="ru-RU" sz="1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Взглядом 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ищем рядом друга </a:t>
            </a:r>
            <a:endPara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/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закончилась зарядка,</a:t>
            </a:r>
          </a:p>
          <a:p>
            <a:pPr indent="0" algn="ctr"/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 здоровьем все в порядке!</a:t>
            </a:r>
          </a:p>
          <a:p>
            <a:pPr indent="0"/>
            <a:endParaRPr lang="ru-RU" sz="1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99352" y="692696"/>
            <a:ext cx="4038600" cy="5904656"/>
          </a:xfrm>
        </p:spPr>
        <p:txBody>
          <a:bodyPr>
            <a:normAutofit fontScale="92500" lnSpcReduction="10000"/>
          </a:bodyPr>
          <a:lstStyle/>
          <a:p>
            <a:endParaRPr lang="ru-RU" sz="1400" i="1" dirty="0" smtClean="0"/>
          </a:p>
          <a:p>
            <a:endParaRPr lang="ru-RU" sz="1400" i="1" dirty="0"/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Собираемся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круг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Наклоны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головой 5-6 раз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Вращение головой в одну и д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ругую стороны по 5 раз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Ходьба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носочках по кругу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Ходьба на пятках по кругу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Легкий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бег по кругу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Бег по кругу с разворотом по сигналу "стоп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".)</a:t>
            </a:r>
            <a:endPara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Поднимаем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руки вверх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Руки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плечи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Руки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вверх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5-6 раз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Наклоны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вперед - назад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Прыжки ноги вместе - ноги врозь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Ходьба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высоко поднятыми коленями.)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Смотрим </a:t>
            </a:r>
            <a:r>
              <a:rPr lang="ru-RU" sz="1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затылок товарищу, чтоб круг не поломался</a:t>
            </a:r>
            <a:r>
              <a:rPr lang="ru-RU" sz="1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228cd4a6b9434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35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76</Words>
  <Application>Microsoft Office PowerPoint</Application>
  <PresentationFormat>Экран (4:3)</PresentationFormat>
  <Paragraphs>75</Paragraphs>
  <Slides>17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Виртуальная экскурсия на ферму. Профессия Зоотехник.</vt:lpstr>
      <vt:lpstr>Презентация PowerPoint</vt:lpstr>
      <vt:lpstr>Зоотехник – это специалист, который разводит животных на фермах. Он не только подбирает кормовую базу, но и следит за качеством содержания животных, контролирует их разведение и лечение. </vt:lpstr>
      <vt:lpstr>Презентация PowerPoint</vt:lpstr>
      <vt:lpstr>Ферма – это сельскохозяйственный объект, предназначенный для разведения и выращивания животных, птиц и овощей.</vt:lpstr>
      <vt:lpstr>https://learningapps.org/watch?v=pfbv12ps519</vt:lpstr>
      <vt:lpstr>Презентация PowerPoint</vt:lpstr>
      <vt:lpstr>Презентация PowerPoint</vt:lpstr>
      <vt:lpstr>Презентация PowerPoint</vt:lpstr>
      <vt:lpstr>https://bibusha.ru/igri/logicheskie/pokormi-givotnogo-2/index.html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Удачного всем дня!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на ферму</dc:title>
  <dc:creator>Мирослав</dc:creator>
  <cp:lastModifiedBy>Мирослав</cp:lastModifiedBy>
  <cp:revision>18</cp:revision>
  <dcterms:created xsi:type="dcterms:W3CDTF">2023-04-25T10:26:18Z</dcterms:created>
  <dcterms:modified xsi:type="dcterms:W3CDTF">2023-04-26T17:47:26Z</dcterms:modified>
</cp:coreProperties>
</file>