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ld Standard TT" panose="020B0604020202020204" charset="-52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42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67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b488c394d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b488c394d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12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b488c394d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b488c394d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37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b488c394d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b488c394d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37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a6e4ec5c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a6e4ec5c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4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b5a5e9a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b5a5e9a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90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26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26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b488c394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b488c394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90357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90357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2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9035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9035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05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b488c394d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b488c394d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61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b488c394d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b488c394d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88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quizlet.com/_aubehr?x=1qqt&amp;i=34o6tt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d88c925c-6bc2-4f3d-bbe6-02e3e026fb3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rive.google.com/file/d/1Upm6siEmp0X9zmqqOTA9liYGgIdDJyHb/view" TargetMode="External"/><Relationship Id="rId13" Type="http://schemas.openxmlformats.org/officeDocument/2006/relationships/hyperlink" Target="http://drive.google.com/file/d/18WoTXW6xnCKhvm_apFPBiMvgFP6RiYvc/view" TargetMode="External"/><Relationship Id="rId3" Type="http://schemas.openxmlformats.org/officeDocument/2006/relationships/hyperlink" Target="https://geology.com/world/world-map.shtml" TargetMode="External"/><Relationship Id="rId7" Type="http://schemas.openxmlformats.org/officeDocument/2006/relationships/hyperlink" Target="http://drive.google.com/file/d/1Mgl9jF-75nQkE3uQ7TBHsr2151JrM_ie/view" TargetMode="Externa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rive.google.com/file/d/1DnDmeGObM8nnm58IdQlD6RBXxC8jZ4GT/view" TargetMode="External"/><Relationship Id="rId11" Type="http://schemas.openxmlformats.org/officeDocument/2006/relationships/hyperlink" Target="http://drive.google.com/file/d/1uolR6XrdcPdfMwBqJ-e8s_1f6xpU3opW/view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drive.google.com/file/d/14k0i8y06OjJDGAIwSAoLfWG00_ypqRaT/view" TargetMode="External"/><Relationship Id="rId4" Type="http://schemas.openxmlformats.org/officeDocument/2006/relationships/hyperlink" Target="http://drive.google.com/file/d/1-qQ1ZqwMpXLJZ7ZqwadhcIj18g4gM7_3/view" TargetMode="External"/><Relationship Id="rId9" Type="http://schemas.openxmlformats.org/officeDocument/2006/relationships/hyperlink" Target="http://drive.google.com/file/d/1uOYDYQHFf5StJi2n_RG1MclgPuzBOco7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i3BX_Bqam-FcXzENXYFq72qCyxmo4JC/view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aubbe7?x=1qqt&amp;i=34o6t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Страны, где официальный язык - английский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01575" y="3579400"/>
            <a:ext cx="108570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Свешникова Светлана Владимировна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МАОУ СОШ 42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latin typeface="Times New Roman"/>
                <a:ea typeface="Times New Roman"/>
                <a:cs typeface="Times New Roman"/>
                <a:sym typeface="Times New Roman"/>
              </a:rPr>
              <a:t>Флаги Flags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70500" y="755400"/>
            <a:ext cx="9013200" cy="42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The United Kingdom (Great Britain) -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The United States of America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Canada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Australia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India 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South Africa -</a:t>
            </a:r>
            <a:r>
              <a:rPr lang="ru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New Zealand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arenR"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Ireland -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325" y="621350"/>
            <a:ext cx="1114451" cy="11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875" y="1399822"/>
            <a:ext cx="1043949" cy="54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1700" y="1831951"/>
            <a:ext cx="1043949" cy="52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5650" y="2215838"/>
            <a:ext cx="1350756" cy="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0025" y="2615825"/>
            <a:ext cx="902951" cy="90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3004" y="3274399"/>
            <a:ext cx="1043949" cy="69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22900" y="3739849"/>
            <a:ext cx="1226349" cy="6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71700" y="4353051"/>
            <a:ext cx="902950" cy="60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100700"/>
            <a:ext cx="85206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latin typeface="Times New Roman"/>
                <a:ea typeface="Times New Roman"/>
                <a:cs typeface="Times New Roman"/>
                <a:sym typeface="Times New Roman"/>
              </a:rPr>
              <a:t>Флаги Flags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0" y="735200"/>
            <a:ext cx="8872200" cy="42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! Пройди по ссылке и потренируй узнавание флага страны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https://quizlet.com/_aubehr?x=1qqt&amp;i=34o6tt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2400"/>
              <a:t> </a:t>
            </a: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Задание 5: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 Какой флаг лишний?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00" y="3177958"/>
            <a:ext cx="1516602" cy="7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150" y="3835055"/>
            <a:ext cx="1277225" cy="1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9787" y="4117313"/>
            <a:ext cx="1353501" cy="71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8375" y="4094524"/>
            <a:ext cx="1516602" cy="75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0100" y="4075762"/>
            <a:ext cx="1588270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2025" y="2980912"/>
            <a:ext cx="1152424" cy="11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90678" y="3218740"/>
            <a:ext cx="1013747" cy="67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55875" y="3177974"/>
            <a:ext cx="1516602" cy="75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2083375" y="3218750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200" b="1">
                <a:solidFill>
                  <a:schemeClr val="dk1"/>
                </a:solidFill>
              </a:rPr>
              <a:t>2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43000" y="3177950"/>
            <a:ext cx="25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155450" y="3185750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440325" y="3177950"/>
            <a:ext cx="311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494450" y="4133325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2658064" y="4133325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5058325" y="4133325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7106675" y="4075750"/>
            <a:ext cx="3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170700" y="1529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>
                <a:latin typeface="Times New Roman"/>
                <a:ea typeface="Times New Roman"/>
                <a:cs typeface="Times New Roman"/>
                <a:sym typeface="Times New Roman"/>
              </a:rPr>
              <a:t>Что я запомнил?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311700" y="8292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500" b="1">
                <a:latin typeface="Times New Roman"/>
                <a:ea typeface="Times New Roman"/>
                <a:cs typeface="Times New Roman"/>
                <a:sym typeface="Times New Roman"/>
              </a:rPr>
              <a:t>Задание 6:</a:t>
            </a:r>
            <a:r>
              <a:rPr lang="ru" sz="23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600" b="1">
                <a:latin typeface="Times New Roman"/>
                <a:ea typeface="Times New Roman"/>
                <a:cs typeface="Times New Roman"/>
                <a:sym typeface="Times New Roman"/>
              </a:rPr>
              <a:t>Итоговая викторина на сайте Kahoot.it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1520650" y="2970800"/>
            <a:ext cx="580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https://create.kahoot.it/details/d88c925c-6bc2-4f3d-bbe6-02e3e026fb35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КЛЮЧИ К ЗАДАНИЯМ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Задание 1: b) Austria; e) France; i) Indonesia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Задание 2: 1-d, 2-g, 3-h, 4-f, 5-e, 6-a, 7-b, 8-c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Задание 3: 1-h, 2-a, 3-c, 4-e, 5-b, 6-d, 7-f, 8-g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Задание 4: Ошибки в 2,5,7,8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Задание 5: Лишний - 3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225475" y="346025"/>
            <a:ext cx="8606400" cy="15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Официальный язык </a:t>
            </a:r>
            <a:r>
              <a:rPr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язык, который установлен законом в качестве языка, обязательного в официальных сферах жизни страны.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200"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512700" y="3882014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25475" y="2345313"/>
            <a:ext cx="81186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некоторых странах может быть </a:t>
            </a:r>
            <a:r>
              <a:rPr lang="ru" sz="27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несколько</a:t>
            </a:r>
            <a:r>
              <a:rPr lang="ru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официальных языков.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40913" y="72525"/>
            <a:ext cx="88521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 мире </a:t>
            </a: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54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страны, где английский - официальный.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601575"/>
            <a:ext cx="39999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/>
              <a:t> </a:t>
            </a:r>
            <a:endParaRPr sz="16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75" y="664650"/>
            <a:ext cx="8710976" cy="44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66225" y="-1248275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876125"/>
            <a:ext cx="6747600" cy="4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The United Kingdom (Great Britain)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The United States of America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Washington D.C.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Canada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Ottawa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Australia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Canberra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India 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Delhi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South Africa -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Pretoria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New Zealand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Wellington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AutoNum type="arabicParenR"/>
            </a:pPr>
            <a:r>
              <a:rPr lang="ru" sz="2100" b="1">
                <a:latin typeface="Times New Roman"/>
                <a:ea typeface="Times New Roman"/>
                <a:cs typeface="Times New Roman"/>
                <a:sym typeface="Times New Roman"/>
              </a:rPr>
              <a:t>Ireland - </a:t>
            </a: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Dublin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! пройдите по ссылке и посмотрите месторасположение этих стран: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World Map: A clickable map of world countries :-)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228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самых известных из этих стран и их столицы:</a:t>
            </a:r>
            <a:endParaRPr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6" title="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925" y="2086254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186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9100" y="87612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187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9100" y="127632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31.mp3">
            <a:hlinkClick r:id="rId8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925" y="1686050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77.mp3">
            <a:hlinkClick r:id="rId9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925" y="2486450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127.mp3">
            <a:hlinkClick r:id="rId10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1804" y="3121475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81.mp3">
            <a:hlinkClick r:id="rId11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1800" y="3521675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8318225" y="1218525"/>
            <a:ext cx="58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11700" y="1771125"/>
            <a:ext cx="1779901" cy="175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title="162.mp3">
            <a:hlinkClick r:id="rId1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300" y="2748876"/>
            <a:ext cx="4002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145950" y="50350"/>
            <a:ext cx="88521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1: 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 в этом списке 3 страны, где  английский язык не является официальным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51050" y="1168275"/>
            <a:ext cx="58005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Australia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Africa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Zealand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France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Kingdom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Indonesia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Canada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lphaLcParenR"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Ireland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300" y="1421687"/>
            <a:ext cx="3402775" cy="34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160650" y="0"/>
            <a:ext cx="7895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2: 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Расшифруйте название страны и соедините с правильным ответом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9975" y="1705900"/>
            <a:ext cx="47538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 Speaking Countries</a:t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INADI                                 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AORSUHTICFA     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DAELINR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ATSITETSDUEN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OKGI TDNINUMED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NACDAA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TSALAUAIR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AutoNum type="arabicPeriod"/>
            </a:pPr>
            <a:r>
              <a:rPr lang="ru" sz="19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ANDLWZ NEEA</a:t>
            </a:r>
            <a:endParaRPr sz="1900" b="1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307125" y="2152600"/>
            <a:ext cx="33939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Canada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Australia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New Zealand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India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United Kingdom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United States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South Africa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Ireland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800" y="1007050"/>
            <a:ext cx="2255850" cy="11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19325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latin typeface="Times New Roman"/>
                <a:ea typeface="Times New Roman"/>
                <a:cs typeface="Times New Roman"/>
                <a:sym typeface="Times New Roman"/>
              </a:rPr>
              <a:t>! Давайте сделаем зарядку для глаз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82200" y="9299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u="sng">
                <a:solidFill>
                  <a:schemeClr val="hlink"/>
                </a:solidFill>
                <a:hlinkClick r:id="rId3"/>
              </a:rPr>
              <a:t>https://drive.google.com/file/d/1hi3BX_Bqam-FcXzENXYFq72qCyxmo4JC/view?usp=sharing</a:t>
            </a:r>
            <a:endParaRPr sz="200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475" y="1978952"/>
            <a:ext cx="3602475" cy="28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772400" y="80575"/>
            <a:ext cx="34443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latin typeface="Times New Roman"/>
                <a:ea typeface="Times New Roman"/>
                <a:cs typeface="Times New Roman"/>
                <a:sym typeface="Times New Roman"/>
              </a:rPr>
              <a:t>Столицы.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90150" y="815725"/>
            <a:ext cx="8520600" cy="19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Times New Roman"/>
                <a:ea typeface="Times New Roman"/>
                <a:cs typeface="Times New Roman"/>
                <a:sym typeface="Times New Roman"/>
              </a:rPr>
              <a:t>! Пройдитее по ссылке и потренируйте названия столиц</a:t>
            </a:r>
            <a:r>
              <a:rPr lang="ru" sz="1900" b="1"/>
              <a:t> </a:t>
            </a:r>
            <a:r>
              <a:rPr lang="ru" sz="1900" b="1" u="sng">
                <a:solidFill>
                  <a:schemeClr val="hlink"/>
                </a:solidFill>
                <a:hlinkClick r:id="rId3"/>
              </a:rPr>
              <a:t>https://quizlet.com/_aubbe7?x=1qqt&amp;i=34o6tt</a:t>
            </a:r>
            <a:endParaRPr sz="19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Задание 3 : 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600">
                <a:latin typeface="Times New Roman"/>
                <a:ea typeface="Times New Roman"/>
                <a:cs typeface="Times New Roman"/>
                <a:sym typeface="Times New Roman"/>
              </a:rPr>
              <a:t>Установите соответствие между странами и их столицами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04650" y="2935513"/>
            <a:ext cx="8376000" cy="1200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Canada  2) Australia 3) New Zealand 4) India 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United Kingdom 6) United States 7) South Africa 8) Ireland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04650" y="4282225"/>
            <a:ext cx="8376000" cy="73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latin typeface="Times New Roman"/>
                <a:ea typeface="Times New Roman"/>
                <a:cs typeface="Times New Roman"/>
                <a:sym typeface="Times New Roman"/>
              </a:rPr>
              <a:t>a)Canberra b) London c) Wellington d)Washington D.C. e) New Delhi f) Pretoria g) Dublin h) Ottawa</a:t>
            </a:r>
            <a:endParaRPr sz="18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775" y="152350"/>
            <a:ext cx="2445451" cy="18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130925"/>
            <a:ext cx="8520600" cy="1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Задание 4: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latin typeface="Times New Roman"/>
                <a:ea typeface="Times New Roman"/>
                <a:cs typeface="Times New Roman"/>
                <a:sym typeface="Times New Roman"/>
              </a:rPr>
              <a:t>Найдите 4 ошибки и выпиши их номера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81275" y="1349525"/>
            <a:ext cx="8651100" cy="3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The United Kingdom (Great Britain)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The United States of America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Wellington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Canada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Ottawa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Australia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Canberra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India 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Dublin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South Africa -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Pretoria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New Zealand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Washington D.C.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arenR"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Ireland - </a:t>
            </a: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Delhi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5475" y="2284000"/>
            <a:ext cx="2727925" cy="27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Экран (16:9)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Old Standard TT</vt:lpstr>
      <vt:lpstr>Arial</vt:lpstr>
      <vt:lpstr>Times New Roman</vt:lpstr>
      <vt:lpstr>Paperback</vt:lpstr>
      <vt:lpstr>Страны, где официальный язык - английский</vt:lpstr>
      <vt:lpstr>Официальный язык  - это язык, который установлен законом в качестве языка, обязательного в официальных сферах жизни страны. </vt:lpstr>
      <vt:lpstr>В мире 54 страны, где английский - официальный.</vt:lpstr>
      <vt:lpstr>8 самых известных из этих стран и их столицы:</vt:lpstr>
      <vt:lpstr>Задание 1:  Найди в этом списке 3 страны, где  английский язык не является официальным</vt:lpstr>
      <vt:lpstr>Презентация PowerPoint</vt:lpstr>
      <vt:lpstr>! Давайте сделаем зарядку для глаз</vt:lpstr>
      <vt:lpstr>Столицы.</vt:lpstr>
      <vt:lpstr>Задание 4:  Найдите 4 ошибки и выпиши их номера</vt:lpstr>
      <vt:lpstr>Флаги Flags</vt:lpstr>
      <vt:lpstr>Флаги Flags</vt:lpstr>
      <vt:lpstr>Что я запомнил?</vt:lpstr>
      <vt:lpstr>КЛЮЧИ К ЗАДАНИЯМ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Страны, где официальный язык - английский</dc:title>
  <dc:creator>Глеб Свешников</dc:creator>
  <cp:lastModifiedBy>Глеб Свешников</cp:lastModifiedBy>
  <cp:revision>1</cp:revision>
  <dcterms:modified xsi:type="dcterms:W3CDTF">2022-03-30T14:50:09Z</dcterms:modified>
</cp:coreProperties>
</file>