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31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36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2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4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2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0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3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8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EE2C-2081-49D2-BDD5-A11E61976D4B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E085-C1EB-44BD-9359-A0566E5F5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0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573983" cy="56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9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Бирюзов Сергей Семёнович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955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51" y="980728"/>
            <a:ext cx="3569827" cy="55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46" y="260648"/>
            <a:ext cx="917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Зубкова Антонина Леонтьевна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13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2" y="836712"/>
            <a:ext cx="9177242" cy="516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4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602668" cy="5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05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Стройков</a:t>
            </a:r>
            <a:r>
              <a:rPr lang="ru-RU" sz="3200" b="1" dirty="0" smtClean="0"/>
              <a:t> Николай Васильевич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23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27" y="980728"/>
            <a:ext cx="449416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88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Полетаев Федор Андрианович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95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1052736"/>
            <a:ext cx="9144000" cy="451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0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067233" cy="57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85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Фирсов Александр Яковлевич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77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Каширин Алексей Иванович </a:t>
            </a:r>
            <a:endParaRPr lang="ru-RU" sz="3200" b="1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413101" cy="53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Каширин Алексей Иванович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2020-05-05T15:16:35Z</dcterms:created>
  <dcterms:modified xsi:type="dcterms:W3CDTF">2020-05-05T15:44:55Z</dcterms:modified>
</cp:coreProperties>
</file>