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user\Desktop\Новая папка (2)\0-02-05-64f034112950bf3ab270ce5f10781252801634186117e7d38c245b787e372263_73198e5567a47637 — копия — копия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2050" name="Picture 2" descr="C:\Users\user\Desktop\Новая папка (2)\rus_-DoV-19-e162368748062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1142984"/>
            <a:ext cx="887233" cy="100015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7715272" y="857232"/>
            <a:ext cx="49885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dirty="0" smtClean="0"/>
              <a:t>[</a:t>
            </a:r>
            <a:endParaRPr lang="ru-RU" sz="8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613085" y="857232"/>
            <a:ext cx="530915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 smtClean="0"/>
              <a:t>]</a:t>
            </a:r>
            <a:endParaRPr lang="ru-RU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user\Desktop\Новая папка (2)\0-02-05-64f034112950bf3ab270ce5f10781252801634186117e7d38c245b787e372263_73198e5567a47637 — копия — копия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3" name="Picture 2" descr="C:\Users\user\Desktop\Новая папка (2)\rus_-DoV-19-e162368748062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86380" y="1857364"/>
            <a:ext cx="887233" cy="100015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929322" y="1571612"/>
            <a:ext cx="45947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dirty="0" smtClean="0"/>
              <a:t>]</a:t>
            </a:r>
            <a:endParaRPr lang="ru-RU" sz="8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1571612"/>
            <a:ext cx="67379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dirty="0" smtClean="0"/>
              <a:t>[</a:t>
            </a:r>
            <a:endParaRPr lang="ru-RU" sz="8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user\Desktop\Новая папка (2)\0-02-05-64f034112950bf3ab270ce5f10781252801634186117e7d38c245b787e372263_73198e5567a47637 — копия — копия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pic>
        <p:nvPicPr>
          <p:cNvPr id="3" name="Picture 2" descr="C:\Users\user\Desktop\Новая папка (2)\rus_-DoV-19-e162368748062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3071810"/>
            <a:ext cx="887233" cy="100015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928926" y="2786058"/>
            <a:ext cx="4286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dirty="0" smtClean="0"/>
              <a:t>[</a:t>
            </a:r>
            <a:endParaRPr lang="ru-RU" sz="8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2786058"/>
            <a:ext cx="31660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dirty="0" smtClean="0"/>
              <a:t>]</a:t>
            </a:r>
            <a:endParaRPr lang="ru-RU" sz="8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esktop\Новая папка (2)\0-02-05-64f034112950bf3ab270ce5f10781252801634186117e7d38c245b787e372263_73198e5567a47637 — копия — копия — коп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5" name="Picture 2" descr="C:\Users\user\Desktop\Новая папка (2)\rus_-DoV-19-e162368748062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500306"/>
            <a:ext cx="928693" cy="928718"/>
          </a:xfrm>
          <a:prstGeom prst="rect">
            <a:avLst/>
          </a:prstGeom>
          <a:noFill/>
        </p:spPr>
      </p:pic>
      <p:pic>
        <p:nvPicPr>
          <p:cNvPr id="1029" name="Picture 5" descr="C:\Users\user\Desktop\Новая папка (2)\7975e0d796c6fef992f91b1a319ad966--scrapbook-albu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2643182"/>
            <a:ext cx="1152525" cy="88106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2214554"/>
            <a:ext cx="2142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 smtClean="0"/>
              <a:t>[</a:t>
            </a:r>
            <a:endParaRPr lang="ru-RU" sz="8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2214554"/>
            <a:ext cx="2551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 smtClean="0"/>
              <a:t>]</a:t>
            </a:r>
            <a:endParaRPr lang="ru-RU" sz="8000" dirty="0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9</cp:revision>
  <dcterms:created xsi:type="dcterms:W3CDTF">2023-02-06T17:04:42Z</dcterms:created>
  <dcterms:modified xsi:type="dcterms:W3CDTF">2023-02-06T17:31:55Z</dcterms:modified>
</cp:coreProperties>
</file>