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3" r:id="rId3"/>
    <p:sldId id="284" r:id="rId4"/>
    <p:sldId id="282" r:id="rId5"/>
    <p:sldId id="285" r:id="rId6"/>
    <p:sldId id="261" r:id="rId7"/>
    <p:sldId id="262" r:id="rId8"/>
    <p:sldId id="283" r:id="rId9"/>
    <p:sldId id="26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0" r:id="rId22"/>
    <p:sldId id="298" r:id="rId23"/>
    <p:sldId id="258" r:id="rId24"/>
    <p:sldId id="259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4"/>
    <p:restoredTop sz="96126"/>
  </p:normalViewPr>
  <p:slideViewPr>
    <p:cSldViewPr snapToGrid="0" snapToObjects="1">
      <p:cViewPr varScale="1">
        <p:scale>
          <a:sx n="132" d="100"/>
          <a:sy n="132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arth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ru/photo/398164" TargetMode="External"/><Relationship Id="rId3" Type="http://schemas.openxmlformats.org/officeDocument/2006/relationships/hyperlink" Target="https://ru.wikifur.com/wiki/%D0%91%D1%83%D1%80%D1%8B%D0%B5_%D0%BC%D0%B5%D0%B4%D0%B2%D0%B5%D0%B4%D0%B8" TargetMode="External"/><Relationship Id="rId7" Type="http://schemas.openxmlformats.org/officeDocument/2006/relationships/image" Target="../media/image29.jpg!d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9%D1%83%D0%BA%D0%B0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6052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251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oto_of_Earth_flag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132D6-184C-C64F-A445-AF2B6DF2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1000" y="260350"/>
            <a:ext cx="6350000" cy="633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17296-BB1C-7645-B4D6-8C2AA4AF3D2E}"/>
              </a:ext>
            </a:extLst>
          </p:cNvPr>
          <p:cNvSpPr txBox="1"/>
          <p:nvPr/>
        </p:nvSpPr>
        <p:spPr>
          <a:xfrm>
            <a:off x="2921000" y="6597650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TR" sz="900">
                <a:hlinkClick r:id="rId3" tooltip="https://www.pngall.com/earth-png"/>
              </a:rPr>
              <a:t>Это изображение</a:t>
            </a:r>
            <a:r>
              <a:rPr lang="ru-TR" sz="900"/>
              <a:t>, автор: Неизвестный автор, лицензия: </a:t>
            </a:r>
            <a:r>
              <a:rPr lang="ru-TR" sz="900">
                <a:hlinkClick r:id="rId4" tooltip="https://creativecommons.org/licenses/by-nc/3.0/"/>
              </a:rPr>
              <a:t>CC BY-NC</a:t>
            </a:r>
            <a:endParaRPr lang="ru-TR" sz="900"/>
          </a:p>
        </p:txBody>
      </p:sp>
    </p:spTree>
    <p:extLst>
      <p:ext uri="{BB962C8B-B14F-4D97-AF65-F5344CB8AC3E}">
        <p14:creationId xmlns:p14="http://schemas.microsoft.com/office/powerpoint/2010/main" val="11491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F92881-F299-EB4B-9827-91B16AF1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92" y="106878"/>
            <a:ext cx="7671460" cy="67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6D01B-9ADB-284E-ADE6-AC5EF450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35" y="0"/>
            <a:ext cx="807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D0739C-DC9F-C244-8DCC-D408E639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43" y="0"/>
            <a:ext cx="8395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92A85D-CC4F-7749-84F2-087C87A5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66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9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0BFE9-B79A-9F4E-930B-79B16472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13" y="0"/>
            <a:ext cx="8229600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4AEAA1-C1E2-7F4C-906A-27D72978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3" y="1"/>
            <a:ext cx="800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B0D9DF-FF60-CC4C-99A8-F6827038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73" y="-98854"/>
            <a:ext cx="7772400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2AC2CD-763E-B440-A3BC-FE11D46D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849" y="0"/>
            <a:ext cx="7673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8F93F3-D822-7D43-840E-27B0E626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77" y="-1"/>
            <a:ext cx="78712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A8CFD-A02A-F94A-AC56-23992970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21" y="0"/>
            <a:ext cx="778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14A52-D131-BC4F-95C8-D68B575B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0"/>
            <a:ext cx="614934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AA49A-6991-9E43-87F8-FF418DC8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4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A02785-938F-8041-AC96-CAAAA6A0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2FF75D-33D9-4342-BCD5-5243934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9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Jul/11/ca6f06642cdfdcd33563fc4c28c17f1c/1.jpg">
            <a:extLst>
              <a:ext uri="{FF2B5EF4-FFF2-40B4-BE49-F238E27FC236}">
                <a16:creationId xmlns:a16="http://schemas.microsoft.com/office/drawing/2014/main" id="{56A3C24E-7C25-144D-B140-E49D771299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775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5E0C31-FD1A-CD4A-AB0D-003985F8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146697" cy="6422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B7E05-218D-1A4F-9ADB-53E3632CC94B}"/>
              </a:ext>
            </a:extLst>
          </p:cNvPr>
          <p:cNvSpPr txBox="1"/>
          <p:nvPr/>
        </p:nvSpPr>
        <p:spPr>
          <a:xfrm>
            <a:off x="-1" y="6698512"/>
            <a:ext cx="4465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TR" sz="900" dirty="0">
                <a:hlinkClick r:id="rId3" tooltip="https://ru.wikifur.com/wiki/%D0%91%D1%83%D1%80%D1%8B%D0%B5_%D0%BC%D0%B5%D0%B4%D0%B2%D0%B5%D0%B4%D0%B8"/>
              </a:rPr>
              <a:t>Это изображение</a:t>
            </a:r>
            <a:r>
              <a:rPr lang="ru-TR" sz="900" dirty="0"/>
              <a:t>, автор: Неизвестный автор, лицензия: </a:t>
            </a:r>
            <a:r>
              <a:rPr lang="ru-TR" sz="900" dirty="0">
                <a:hlinkClick r:id="rId4" tooltip="https://creativecommons.org/licenses/by-sa/3.0/"/>
              </a:rPr>
              <a:t>CC BY-SA</a:t>
            </a:r>
            <a:endParaRPr lang="ru-TR" sz="9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4D74D-7BA2-F449-9A24-E3F10135C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46698" y="1"/>
            <a:ext cx="8045301" cy="3104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D7931-DCC4-574D-B502-46039903DC7E}"/>
              </a:ext>
            </a:extLst>
          </p:cNvPr>
          <p:cNvSpPr txBox="1"/>
          <p:nvPr/>
        </p:nvSpPr>
        <p:spPr>
          <a:xfrm>
            <a:off x="3678864" y="6000750"/>
            <a:ext cx="8513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TR" sz="900">
                <a:hlinkClick r:id="rId6" tooltip="https://uk.wikipedia.org/wiki/%D0%A9%D1%83%D0%BA%D0%B0"/>
              </a:rPr>
              <a:t>Это изображение</a:t>
            </a:r>
            <a:r>
              <a:rPr lang="ru-TR" sz="900"/>
              <a:t>, автор: Неизвестный автор, лицензия: </a:t>
            </a:r>
            <a:r>
              <a:rPr lang="ru-TR" sz="900">
                <a:hlinkClick r:id="rId4" tooltip="https://creativecommons.org/licenses/by-sa/3.0/"/>
              </a:rPr>
              <a:t>CC BY-SA</a:t>
            </a:r>
            <a:endParaRPr lang="ru-TR" sz="9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3564EA-5D90-A14A-B00C-F8BA4CF00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46697" y="3104707"/>
            <a:ext cx="8045301" cy="3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7E3E26-CEBD-7946-8FD8-1FB01BB7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1537" y="0"/>
            <a:ext cx="9290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2AD41-8CBC-E24D-BE3F-EA0D5A50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etroks.gorod.tomsk.ru/uploads/1741/1273036448/neft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303232-B856-7A4D-ACF3-3309B6CF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D82E3-A812-D148-AAF0-DB5851DE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275933-F813-494C-BED0-2AEC05E4FF4E}"/>
              </a:ext>
            </a:extLst>
          </p:cNvPr>
          <p:cNvSpPr txBox="1"/>
          <p:nvPr/>
        </p:nvSpPr>
        <p:spPr>
          <a:xfrm>
            <a:off x="0" y="554355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TR" sz="900">
                <a:hlinkClick r:id="rId3" tooltip="https://commons.wikimedia.org/wiki/File:Photo_of_Earth_flag.jpg"/>
              </a:rPr>
              <a:t>Это изображение</a:t>
            </a:r>
            <a:r>
              <a:rPr lang="ru-TR" sz="900"/>
              <a:t>, автор: Неизвестный автор, лицензия: </a:t>
            </a:r>
            <a:r>
              <a:rPr lang="ru-TR" sz="900">
                <a:hlinkClick r:id="rId4" tooltip="https://creativecommons.org/licenses/by-sa/3.0/"/>
              </a:rPr>
              <a:t>CC BY-SA</a:t>
            </a:r>
            <a:endParaRPr lang="ru-TR" sz="900"/>
          </a:p>
        </p:txBody>
      </p:sp>
    </p:spTree>
    <p:extLst>
      <p:ext uri="{BB962C8B-B14F-4D97-AF65-F5344CB8AC3E}">
        <p14:creationId xmlns:p14="http://schemas.microsoft.com/office/powerpoint/2010/main" val="91345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нь Земли — Википедия">
            <a:extLst>
              <a:ext uri="{FF2B5EF4-FFF2-40B4-BE49-F238E27FC236}">
                <a16:creationId xmlns:a16="http://schemas.microsoft.com/office/drawing/2014/main" id="{2CF63DB8-C84C-664E-9BAE-88A4A502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4" y="0"/>
            <a:ext cx="7740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8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ovostivl.ru/files/files/86/27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DF259C-34D5-EF4B-ACC1-2D61A052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3263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254</TotalTime>
  <Words>48</Words>
  <Application>Microsoft Macintosh PowerPoint</Application>
  <PresentationFormat>Широкоэкранный</PresentationFormat>
  <Paragraphs>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5</cp:revision>
  <dcterms:created xsi:type="dcterms:W3CDTF">2023-04-05T10:54:59Z</dcterms:created>
  <dcterms:modified xsi:type="dcterms:W3CDTF">2023-04-15T03:41:40Z</dcterms:modified>
</cp:coreProperties>
</file>