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64" r:id="rId4"/>
    <p:sldId id="257" r:id="rId5"/>
    <p:sldId id="263" r:id="rId6"/>
    <p:sldId id="259" r:id="rId7"/>
    <p:sldId id="260" r:id="rId8"/>
    <p:sldId id="261" r:id="rId9"/>
    <p:sldId id="262" r:id="rId10"/>
    <p:sldId id="269" r:id="rId11"/>
    <p:sldId id="268" r:id="rId12"/>
    <p:sldId id="271" r:id="rId13"/>
    <p:sldId id="267" r:id="rId14"/>
    <p:sldId id="272" r:id="rId15"/>
    <p:sldId id="270" r:id="rId16"/>
    <p:sldId id="265" r:id="rId17"/>
    <p:sldId id="273" r:id="rId18"/>
    <p:sldId id="26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AED10D-CFB7-4E5B-956B-3D59456E7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718A13-1C29-4067-B4D9-2A5FA2196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86916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Print" pitchFamily="2" charset="0"/>
              </a:rPr>
              <a:t>Урок развития речи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Сочинение – описание памятника архитектуры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6" name="Рисунок 5" descr="mechet-dzhuma-dzhami-v-evpator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1087" cy="3394517"/>
          </a:xfrm>
          <a:prstGeom prst="rect">
            <a:avLst/>
          </a:prstGeom>
        </p:spPr>
      </p:pic>
      <p:pic>
        <p:nvPicPr>
          <p:cNvPr id="7" name="Рисунок 6" descr="nikolaevskiy-so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412776"/>
            <a:ext cx="5042384" cy="3364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60566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жами7.jp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eccb4bf-5bbf-4665-b93e-49f2a569a21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1836"/>
            <a:ext cx="9144000" cy="64561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uma-Juma-in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51_evpatoriaimg035128m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045.jpg"/>
          <p:cNvPicPr>
            <a:picLocks noChangeAspect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>
          <a:xfrm>
            <a:off x="2123728" y="0"/>
            <a:ext cx="5384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zhuma-dzhami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023_911.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SC_0248.JPG"/>
          <p:cNvPicPr>
            <a:picLocks noChangeAspect="1"/>
          </p:cNvPicPr>
          <p:nvPr/>
        </p:nvPicPr>
        <p:blipFill>
          <a:blip r:embed="rId2" cstate="print"/>
          <a:srcRect b="58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ами4.jpg"/>
          <p:cNvPicPr>
            <a:picLocks noChangeAspect="1"/>
          </p:cNvPicPr>
          <p:nvPr/>
        </p:nvPicPr>
        <p:blipFill>
          <a:blip r:embed="rId2" cstate="print"/>
          <a:srcRect b="814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0px-Николаевский_собор_Евпатория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0" y="2000250"/>
            <a:ext cx="2857500" cy="2857500"/>
          </a:xfrm>
          <a:prstGeom prst="rect">
            <a:avLst/>
          </a:prstGeom>
        </p:spPr>
      </p:pic>
      <p:pic>
        <p:nvPicPr>
          <p:cNvPr id="9" name="Рисунок 8" descr="nikalaevskaya-cerkov6_1458678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vpatoria_nikolay_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bkj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21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ikalaevskaya-cerkov3_1458678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bor_Saint_Nikolay_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yato-nikolaevskiy-sobor_evpatori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11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b0471d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5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</TotalTime>
  <Words>8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2021-02-07T00:41:48Z</dcterms:created>
  <dcterms:modified xsi:type="dcterms:W3CDTF">2021-04-05T20:10:57Z</dcterms:modified>
</cp:coreProperties>
</file>