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9" r:id="rId5"/>
    <p:sldId id="262" r:id="rId6"/>
    <p:sldId id="277" r:id="rId7"/>
    <p:sldId id="260" r:id="rId8"/>
    <p:sldId id="266" r:id="rId9"/>
    <p:sldId id="259" r:id="rId10"/>
    <p:sldId id="267" r:id="rId11"/>
    <p:sldId id="261" r:id="rId12"/>
    <p:sldId id="272" r:id="rId13"/>
    <p:sldId id="263" r:id="rId14"/>
    <p:sldId id="268" r:id="rId15"/>
    <p:sldId id="273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C4DC0-2F9B-4C2B-A4D3-DF5867D481A4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659AB-53DF-4DA9-8CAF-AE85A0634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011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фон ля при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3999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№ 108 «Воробышек»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1928802"/>
            <a:ext cx="523663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4869160"/>
            <a:ext cx="35895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Администратор\Desktop\20210305_1035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7910" t="13917" r="3601" b="19072"/>
          <a:stretch>
            <a:fillRect/>
          </a:stretch>
        </p:blipFill>
        <p:spPr bwMode="auto">
          <a:xfrm rot="5400000">
            <a:off x="-1050671" y="3265225"/>
            <a:ext cx="3938210" cy="1836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87A13F2-F5D0-7F41-DB29-2523EABFF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455" y="1051600"/>
            <a:ext cx="2206943" cy="61635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373567E-B90C-C56C-0121-56E067078B54}"/>
              </a:ext>
            </a:extLst>
          </p:cNvPr>
          <p:cNvSpPr txBox="1"/>
          <p:nvPr/>
        </p:nvSpPr>
        <p:spPr>
          <a:xfrm>
            <a:off x="1835695" y="1919683"/>
            <a:ext cx="52366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«Дидактические пособия по финансовой грамотности»</a:t>
            </a:r>
          </a:p>
          <a:p>
            <a:endParaRPr lang="ru-RU" sz="3200" i="1" dirty="0">
              <a:latin typeface="Franklin Gothic Medium" panose="020B0603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24544D2-2706-75B8-7D3E-01979FCA30E0}"/>
              </a:ext>
            </a:extLst>
          </p:cNvPr>
          <p:cNvSpPr txBox="1"/>
          <p:nvPr/>
        </p:nvSpPr>
        <p:spPr>
          <a:xfrm>
            <a:off x="3131840" y="6215083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Прокопьевский ГО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истратор\Desktop\фон ля при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C:\Users\Администратор\Desktop\20210305_17062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1628" t="2061"/>
          <a:stretch>
            <a:fillRect/>
          </a:stretch>
        </p:blipFill>
        <p:spPr bwMode="auto">
          <a:xfrm rot="5400000">
            <a:off x="510579" y="-153445"/>
            <a:ext cx="3857652" cy="4450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57" t="30208" r="3884" b="4166"/>
          <a:stretch>
            <a:fillRect/>
          </a:stretch>
        </p:blipFill>
        <p:spPr>
          <a:xfrm>
            <a:off x="4071934" y="3038704"/>
            <a:ext cx="4714908" cy="36224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фон ля при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85776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464" y="-239736"/>
            <a:ext cx="4757464" cy="3611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417864"/>
            <a:ext cx="6263398" cy="3601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88799" y="244703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Решение логически – математических задач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464" y="4778145"/>
            <a:ext cx="2195736" cy="2241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фон ля при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85776"/>
            <a:ext cx="9753600" cy="73152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285728"/>
            <a:ext cx="7929618" cy="61940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13237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фон ля при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858280" cy="56689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589315"/>
            <a:ext cx="8072462" cy="62686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фон ля при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85776"/>
            <a:ext cx="9753600" cy="73152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85728"/>
            <a:ext cx="8572528" cy="6429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932040" y="26064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                   КАЧЕСТВО ТОВАРА </a:t>
            </a:r>
          </a:p>
        </p:txBody>
      </p:sp>
    </p:spTree>
    <p:extLst>
      <p:ext uri="{BB962C8B-B14F-4D97-AF65-F5344CB8AC3E}">
        <p14:creationId xmlns="" xmlns:p14="http://schemas.microsoft.com/office/powerpoint/2010/main" val="562961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дминистратор\Desktop\фон ля при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85776"/>
            <a:ext cx="9753600" cy="731520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0E3BB34-7AD9-7CD7-CD69-BD68D637F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97680"/>
            <a:ext cx="4555708" cy="3115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7BD61E8-1A74-7E58-491D-44BE1496C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02979"/>
            <a:ext cx="5508104" cy="36835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866571F-83FC-F0E3-0825-CC5EE3F696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"/>
            <a:ext cx="3960439" cy="28019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2777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фон ля при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/>
              <a:t>«Деньги — общее достояние. Каждому позволено брать столько, сколько он хочет, — при условии, что он это может» Вильгельм </a:t>
            </a:r>
            <a:r>
              <a:rPr lang="ru-RU" b="1" i="1" dirty="0" err="1" smtClean="0"/>
              <a:t>Швебель</a:t>
            </a:r>
            <a:r>
              <a:rPr lang="ru-RU" b="1" i="1" dirty="0" smtClean="0"/>
              <a:t>, ученый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1367345-3CD9-0D9C-0270-7745BE346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3539"/>
            <a:ext cx="9144000" cy="27744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8240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фон ля при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858280" cy="56689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2571744"/>
            <a:ext cx="6145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фон ля при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63146" cy="73152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5" y="436883"/>
            <a:ext cx="6921659" cy="53485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3146" cy="731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45777" y="409143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Знакомство с купюрами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Администратор\Desktop\фон ля при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-285776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715436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9388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84" y="142852"/>
            <a:ext cx="4856643" cy="34021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044" y="3154588"/>
            <a:ext cx="4896956" cy="3703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08" y="4214818"/>
            <a:ext cx="3012361" cy="2331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32040" y="404664"/>
            <a:ext cx="4211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Знакомство 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денежными знаками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других стран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608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фон ля при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53600" cy="7315200"/>
          </a:xfrm>
          <a:prstGeom prst="rect">
            <a:avLst/>
          </a:prstGeom>
          <a:noFill/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84" y="86900"/>
            <a:ext cx="5721880" cy="420619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04964"/>
            <a:ext cx="5328592" cy="41404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420" y="4584948"/>
            <a:ext cx="341526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2120" y="332656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Знакомство с понятием семейный бюджет и семейный расход </a:t>
            </a:r>
          </a:p>
        </p:txBody>
      </p:sp>
      <p:pic>
        <p:nvPicPr>
          <p:cNvPr id="7" name="Объект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84" y="285728"/>
            <a:ext cx="5721880" cy="42061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дминистратор\Desktop\фон ля при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285776"/>
            <a:ext cx="9753600" cy="7315200"/>
          </a:xfrm>
          <a:prstGeom prst="rect">
            <a:avLst/>
          </a:prstGeom>
          <a:noFill/>
        </p:spPr>
      </p:pic>
      <p:pic>
        <p:nvPicPr>
          <p:cNvPr id="1026" name="Picture 2" descr="C:\Users\Admin\Desktop\32119c44-625b-4747-a1a3-a8c916e206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3" y="142852"/>
            <a:ext cx="5357850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Admin\Desktop\14310380-ceb5-4db9-9b81-aa3f4e99460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214686"/>
            <a:ext cx="5214974" cy="3643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фон ля при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285776"/>
            <a:ext cx="9753600" cy="7315200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222" y="-285776"/>
            <a:ext cx="9787006" cy="7315200"/>
          </a:xfrm>
        </p:spPr>
      </p:pic>
      <p:sp>
        <p:nvSpPr>
          <p:cNvPr id="6" name="TextBox 5"/>
          <p:cNvSpPr txBox="1"/>
          <p:nvPr/>
        </p:nvSpPr>
        <p:spPr>
          <a:xfrm>
            <a:off x="395536" y="0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 о происхождении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денег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дминистратор\Desktop\фон ля при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285776"/>
            <a:ext cx="9753600" cy="7315200"/>
          </a:xfrm>
          <a:prstGeom prst="rect">
            <a:avLst/>
          </a:prstGeom>
          <a:noFill/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84" y="0"/>
            <a:ext cx="4520718" cy="4286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2714620"/>
            <a:ext cx="4592683" cy="4143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143504" y="428604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Знакомство с профессиями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фон ля при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9753600" cy="73152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08" y="0"/>
            <a:ext cx="4857783" cy="3668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3188858"/>
            <a:ext cx="4895816" cy="3669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180"/>
            <a:ext cx="3057585" cy="28338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88024" y="260648"/>
            <a:ext cx="435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Знакомство с «Ценой» денег…… Все ли можно купить за деньги?....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113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автономное дошкольное образовательное учреждение «Детский сад № 108 «Воробышек»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«Детский сад № 108 «Воробышек»</dc:title>
  <dc:creator>Администратор</dc:creator>
  <cp:lastModifiedBy>Admin</cp:lastModifiedBy>
  <cp:revision>33</cp:revision>
  <dcterms:created xsi:type="dcterms:W3CDTF">2021-03-02T05:02:00Z</dcterms:created>
  <dcterms:modified xsi:type="dcterms:W3CDTF">2023-05-17T03:37:17Z</dcterms:modified>
</cp:coreProperties>
</file>