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3" r:id="rId7"/>
    <p:sldId id="259" r:id="rId8"/>
    <p:sldId id="265" r:id="rId9"/>
    <p:sldId id="264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5" y="-136051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9"/>
            <a:ext cx="8352928" cy="136815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Путешествие на остров сокровищ</a:t>
            </a:r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Windows 10 x64\Pictures\b1f2a962cdd9b3b0b1e370f1fce5a71d_i-6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49827"/>
            <a:ext cx="4810618" cy="464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7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29907"/>
            <a:ext cx="9433048" cy="705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1301006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098" name="Picture 2" descr="C:\Users\Windows 10 x64\Pictures\7077973-treasure-island-with-sunset-color-illustratio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44824"/>
            <a:ext cx="5230537" cy="478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424"/>
            <a:ext cx="3215679" cy="305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r="3541" b="5951"/>
          <a:stretch/>
        </p:blipFill>
        <p:spPr bwMode="auto">
          <a:xfrm>
            <a:off x="179512" y="4517936"/>
            <a:ext cx="2437152" cy="243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80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698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t="2638" r="8960" b="5895"/>
          <a:stretch/>
        </p:blipFill>
        <p:spPr bwMode="auto">
          <a:xfrm>
            <a:off x="0" y="3878984"/>
            <a:ext cx="2737859" cy="281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224" y="604817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ОСТРОВ ЗАГАДОЧНЫХ РИСУНКОВ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" t="3746" b="8891"/>
          <a:stretch/>
        </p:blipFill>
        <p:spPr bwMode="auto">
          <a:xfrm>
            <a:off x="179512" y="188640"/>
            <a:ext cx="2192695" cy="296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492896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ОСТРОВ НЕИЗВЕДАННЫХ ЗАДАЧ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r="6370" b="15554"/>
          <a:stretch/>
        </p:blipFill>
        <p:spPr bwMode="auto">
          <a:xfrm>
            <a:off x="3059832" y="3552171"/>
            <a:ext cx="2680685" cy="270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8536" y="5720682"/>
            <a:ext cx="2230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Comic Sans MS" pitchFamily="66" charset="0"/>
            </a:endParaRPr>
          </a:p>
          <a:p>
            <a:pPr algn="ctr"/>
            <a:endParaRPr lang="ru-RU" b="1" dirty="0">
              <a:latin typeface="Comic Sans MS" pitchFamily="66" charset="0"/>
            </a:endParaRPr>
          </a:p>
          <a:p>
            <a:pPr algn="ctr"/>
            <a:r>
              <a:rPr lang="ru-RU" b="1" dirty="0" smtClean="0">
                <a:latin typeface="Comic Sans MS" pitchFamily="66" charset="0"/>
              </a:rPr>
              <a:t>ОСТРОВ ОТДЫХАЙ-КА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9868"/>
            <a:ext cx="2592288" cy="274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t="7732" r="7272" b="3719"/>
          <a:stretch/>
        </p:blipFill>
        <p:spPr bwMode="auto">
          <a:xfrm>
            <a:off x="6268246" y="46168"/>
            <a:ext cx="2687760" cy="324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08" y="3552171"/>
            <a:ext cx="3131292" cy="304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1800" y="2492896"/>
            <a:ext cx="28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УДИВИТЕЛЬНЫЙ 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ПОДВОДНЫЙ МИР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8699" y="2579359"/>
            <a:ext cx="3366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ОСТРОВ НЕИЗВЕДАННЫХ 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ФИГУР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2708" y="6010347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ОСТРОВ МАТЕМАТИЧЕСКИХ 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ЗАГАДОК</a:t>
            </a:r>
            <a:endParaRPr lang="ru-RU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5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29907"/>
            <a:ext cx="9433048" cy="705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ОСТРОВ МАТЕМАТИЧЕСКИХ ЗАГАДОК</a:t>
            </a:r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" r="6731" b="6954"/>
          <a:stretch/>
        </p:blipFill>
        <p:spPr bwMode="auto">
          <a:xfrm>
            <a:off x="0" y="4199223"/>
            <a:ext cx="5638800" cy="265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1" r="10616" b="23874"/>
          <a:stretch/>
        </p:blipFill>
        <p:spPr bwMode="auto">
          <a:xfrm>
            <a:off x="5482418" y="1659553"/>
            <a:ext cx="3643745" cy="264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" y="1052736"/>
            <a:ext cx="2481287" cy="215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13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29907"/>
            <a:ext cx="9433048" cy="705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ОСТРОВ НЕИЗВЕДАННЫХ ФИГУР</a:t>
            </a:r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" y="1814945"/>
            <a:ext cx="6621728" cy="442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2855" r="1521" b="3737"/>
          <a:stretch/>
        </p:blipFill>
        <p:spPr bwMode="auto">
          <a:xfrm>
            <a:off x="6858749" y="3767156"/>
            <a:ext cx="2464176" cy="310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19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29907"/>
            <a:ext cx="9433048" cy="705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УДИВИТЕЛЬНЫЙ ПОДВОДНЫЙ МИР</a:t>
            </a:r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639" y="1628800"/>
            <a:ext cx="5891916" cy="521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Windows 10 x64\Pictures\1503612701_2337-zolotaya-rybk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72" y="4581128"/>
            <a:ext cx="2938225" cy="257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Windows 10 x64\Pictures\2607364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2" y="1861292"/>
            <a:ext cx="2939977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4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29907"/>
            <a:ext cx="9433048" cy="705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29907"/>
            <a:ext cx="9433048" cy="705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Засели домик</a:t>
            </a:r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4"/>
            <a:ext cx="32623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59833" y="2433849"/>
            <a:ext cx="1700752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90988" y="2420888"/>
            <a:ext cx="1682054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3335288"/>
            <a:ext cx="1728192" cy="93821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04" y="3351906"/>
            <a:ext cx="1633537" cy="93821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612" y="4268047"/>
            <a:ext cx="1610894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05" y="4268046"/>
            <a:ext cx="16335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612" y="5212393"/>
            <a:ext cx="16335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12" y="5212393"/>
            <a:ext cx="16335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10" y="3285797"/>
            <a:ext cx="17986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94" y="3285796"/>
            <a:ext cx="1716088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9" y="4195702"/>
            <a:ext cx="17986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95" y="4195702"/>
            <a:ext cx="1701888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8" y="5128637"/>
            <a:ext cx="1798637" cy="102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96" y="5128636"/>
            <a:ext cx="1701888" cy="10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67924" y="3351906"/>
            <a:ext cx="1243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6262" y="4121884"/>
            <a:ext cx="828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072" y="5137547"/>
            <a:ext cx="938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7864" y="3335288"/>
            <a:ext cx="1284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4190596"/>
            <a:ext cx="785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0220" y="5195349"/>
            <a:ext cx="992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" y="4114957"/>
            <a:ext cx="23352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121871"/>
            <a:ext cx="23352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40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29907"/>
            <a:ext cx="9433048" cy="705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ОСТРОВ «ОТДЫХАЙ-КА»</a:t>
            </a:r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6400" i="1" dirty="0" smtClean="0">
                <a:latin typeface="Georgia" pitchFamily="18" charset="0"/>
              </a:rPr>
              <a:t>Что </a:t>
            </a:r>
            <a:r>
              <a:rPr lang="ru-RU" sz="6400" i="1" dirty="0">
                <a:latin typeface="Georgia" pitchFamily="18" charset="0"/>
              </a:rPr>
              <a:t>там чудится в тумане? (Дети вытягивают руки вперед.)</a:t>
            </a:r>
          </a:p>
          <a:p>
            <a:pPr marL="0" indent="0">
              <a:buNone/>
            </a:pPr>
            <a:r>
              <a:rPr lang="ru-RU" sz="6400" i="1" dirty="0">
                <a:latin typeface="Georgia" pitchFamily="18" charset="0"/>
              </a:rPr>
              <a:t>Волны плещут в океане. (Дети машут руками, изображая волны)</a:t>
            </a:r>
          </a:p>
          <a:p>
            <a:pPr marL="0" indent="0">
              <a:buNone/>
            </a:pPr>
            <a:r>
              <a:rPr lang="ru-RU" sz="6400" i="1" dirty="0">
                <a:latin typeface="Georgia" pitchFamily="18" charset="0"/>
              </a:rPr>
              <a:t>Это мачты кораблей. (Дети вытягивают руки вверх)</a:t>
            </a:r>
          </a:p>
          <a:p>
            <a:pPr marL="0" indent="0">
              <a:buNone/>
            </a:pPr>
            <a:r>
              <a:rPr lang="ru-RU" sz="6400" i="1" dirty="0">
                <a:latin typeface="Georgia" pitchFamily="18" charset="0"/>
              </a:rPr>
              <a:t>Пусть плывут сюда скорей! (Дети приветственно машут руками)</a:t>
            </a:r>
          </a:p>
          <a:p>
            <a:pPr marL="0" indent="0">
              <a:buNone/>
            </a:pPr>
            <a:r>
              <a:rPr lang="ru-RU" sz="6400" i="1" dirty="0">
                <a:latin typeface="Georgia" pitchFamily="18" charset="0"/>
              </a:rPr>
              <a:t> Мы по берегу гуляем мореходов поджидаем. (Ходьба на месте)</a:t>
            </a:r>
          </a:p>
          <a:p>
            <a:pPr marL="0" indent="0">
              <a:buNone/>
            </a:pPr>
            <a:r>
              <a:rPr lang="ru-RU" sz="6400" i="1" dirty="0">
                <a:latin typeface="Georgia" pitchFamily="18" charset="0"/>
              </a:rPr>
              <a:t>Ищем камушки в песке. (Наклоны)</a:t>
            </a:r>
          </a:p>
          <a:p>
            <a:pPr marL="0" indent="0">
              <a:buNone/>
            </a:pPr>
            <a:r>
              <a:rPr lang="ru-RU" sz="6400" i="1" dirty="0">
                <a:latin typeface="Georgia" pitchFamily="18" charset="0"/>
              </a:rPr>
              <a:t>И сжимаем в кулаке. (Дети сжимают кулачки)</a:t>
            </a:r>
          </a:p>
          <a:p>
            <a:pPr marL="0" indent="0">
              <a:buNone/>
            </a:pPr>
            <a:r>
              <a:rPr lang="ru-RU" sz="6400" i="1" dirty="0">
                <a:latin typeface="Georgia" pitchFamily="18" charset="0"/>
              </a:rPr>
              <a:t>Чтоб побольше их собрать, -</a:t>
            </a:r>
          </a:p>
          <a:p>
            <a:pPr marL="0" indent="0">
              <a:buNone/>
            </a:pPr>
            <a:r>
              <a:rPr lang="ru-RU" sz="6400" i="1" dirty="0">
                <a:latin typeface="Georgia" pitchFamily="18" charset="0"/>
              </a:rPr>
              <a:t>Надо чаще приседать. (Приседания)</a:t>
            </a:r>
          </a:p>
          <a:p>
            <a:pPr marL="0" indent="0">
              <a:buNone/>
            </a:pPr>
            <a:r>
              <a:rPr lang="ru-RU" sz="6400" i="1" dirty="0">
                <a:latin typeface="Georgia" pitchFamily="18" charset="0"/>
              </a:rPr>
              <a:t>Шеей крутить можем (вращение шеей)</a:t>
            </a:r>
          </a:p>
          <a:p>
            <a:pPr marL="0" indent="0">
              <a:buNone/>
            </a:pPr>
            <a:r>
              <a:rPr lang="ru-RU" sz="6400" i="1" dirty="0">
                <a:latin typeface="Georgia" pitchFamily="18" charset="0"/>
              </a:rPr>
              <a:t>Голова кружиться может</a:t>
            </a:r>
          </a:p>
          <a:p>
            <a:pPr marL="0" indent="0">
              <a:buNone/>
            </a:pPr>
            <a:r>
              <a:rPr lang="ru-RU" sz="6400" i="1" dirty="0">
                <a:latin typeface="Georgia" pitchFamily="18" charset="0"/>
              </a:rPr>
              <a:t>Влево смотрим раз, два, три, </a:t>
            </a:r>
          </a:p>
          <a:p>
            <a:pPr marL="0" indent="0">
              <a:buNone/>
            </a:pPr>
            <a:r>
              <a:rPr lang="ru-RU" sz="6400" i="1" dirty="0">
                <a:latin typeface="Georgia" pitchFamily="18" charset="0"/>
              </a:rPr>
              <a:t>Так. И вправо посмотри</a:t>
            </a:r>
          </a:p>
          <a:p>
            <a:pPr marL="0" indent="0">
              <a:buNone/>
            </a:pPr>
            <a:r>
              <a:rPr lang="ru-RU" sz="6400" i="1" dirty="0">
                <a:latin typeface="Georgia" pitchFamily="18" charset="0"/>
              </a:rPr>
              <a:t>Верх потянемся, пройдемся (вокруг себя)</a:t>
            </a:r>
          </a:p>
          <a:p>
            <a:pPr marL="0" indent="0">
              <a:buNone/>
            </a:pPr>
            <a:r>
              <a:rPr lang="ru-RU" sz="6400" i="1" dirty="0">
                <a:latin typeface="Georgia" pitchFamily="18" charset="0"/>
              </a:rPr>
              <a:t>И на место вновь вернемся.</a:t>
            </a:r>
          </a:p>
          <a:p>
            <a:pPr marL="0" indent="0" algn="ctr">
              <a:buNone/>
            </a:pPr>
            <a:endParaRPr lang="ru-RU" i="1" dirty="0" smtClean="0">
              <a:latin typeface="Consolas" pitchFamily="49" charset="0"/>
            </a:endParaRPr>
          </a:p>
          <a:p>
            <a:pPr marL="0" indent="0" algn="ctr">
              <a:buNone/>
            </a:pPr>
            <a:endParaRPr lang="ru-RU" i="1" dirty="0" smtClean="0">
              <a:latin typeface="Consolas" pitchFamily="49" charset="0"/>
            </a:endParaRPr>
          </a:p>
          <a:p>
            <a:endParaRPr lang="ru-RU" dirty="0"/>
          </a:p>
        </p:txBody>
      </p:sp>
      <p:pic>
        <p:nvPicPr>
          <p:cNvPr id="1028" name="Picture 4" descr="C:\Users\Windows 10 x64\Pictures\WeeklyYellowGalah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20" y="4725144"/>
            <a:ext cx="2889479" cy="22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77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29907"/>
            <a:ext cx="9433048" cy="705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ОСТРОВ «НЕИЗВЕДАННЫХ ЗАДАЧ»</a:t>
            </a:r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23969"/>
            <a:ext cx="7920880" cy="480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2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29907"/>
            <a:ext cx="9433048" cy="705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13010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ОСТРОВ </a:t>
            </a:r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«ЗАКОЛДОВАННЫХ РИСУНКОВ»</a:t>
            </a:r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7811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208912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24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181</Words>
  <Application>Microsoft Office PowerPoint</Application>
  <PresentationFormat>Экран (4:3)</PresentationFormat>
  <Paragraphs>43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Путешествие на остров сокровищ</vt:lpstr>
      <vt:lpstr>Презентация PowerPoint</vt:lpstr>
      <vt:lpstr>ОСТРОВ МАТЕМАТИЧЕСКИХ ЗАГАДОК</vt:lpstr>
      <vt:lpstr>ОСТРОВ НЕИЗВЕДАННЫХ ФИГУР</vt:lpstr>
      <vt:lpstr>УДИВИТЕЛЬНЫЙ ПОДВОДНЫЙ МИР</vt:lpstr>
      <vt:lpstr>Засели домик</vt:lpstr>
      <vt:lpstr>ОСТРОВ «ОТДЫХАЙ-КА»</vt:lpstr>
      <vt:lpstr>ОСТРОВ «НЕИЗВЕДАННЫХ ЗАДАЧ»</vt:lpstr>
      <vt:lpstr>ОСТРОВ «ЗАКОЛДОВАННЫХ РИСУНКОВ»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на остров сокровищ</dc:title>
  <dc:creator>Windows 10 x64</dc:creator>
  <cp:lastModifiedBy>Windows 10 x64</cp:lastModifiedBy>
  <cp:revision>20</cp:revision>
  <dcterms:created xsi:type="dcterms:W3CDTF">2019-10-08T17:11:54Z</dcterms:created>
  <dcterms:modified xsi:type="dcterms:W3CDTF">2019-10-10T18:58:22Z</dcterms:modified>
</cp:coreProperties>
</file>