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1" r:id="rId5"/>
    <p:sldId id="260" r:id="rId6"/>
    <p:sldId id="269" r:id="rId7"/>
    <p:sldId id="258" r:id="rId8"/>
    <p:sldId id="265" r:id="rId9"/>
    <p:sldId id="266" r:id="rId10"/>
    <p:sldId id="262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D0B93-A929-4B6E-B6C6-BE330186246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771426-8A2C-4C38-BA02-907891F11E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8" y="1844824"/>
            <a:ext cx="828092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ru-RU" sz="2000" dirty="0">
              <a:solidFill>
                <a:prstClr val="black"/>
              </a:solidFill>
              <a:ea typeface="SimSun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МАСТЕР – КЛАСС</a:t>
            </a:r>
            <a:endParaRPr lang="ru-RU" sz="2000" dirty="0">
              <a:solidFill>
                <a:prstClr val="black"/>
              </a:solidFill>
              <a:ea typeface="SimSun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по теме: «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Уголок родной Земли.</a:t>
            </a:r>
            <a:endParaRPr lang="ru-RU" sz="2000" dirty="0">
              <a:solidFill>
                <a:prstClr val="black"/>
              </a:solidFill>
              <a:ea typeface="SimSun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Ознакомление детей дошкольного возраста </a:t>
            </a:r>
            <a:endParaRPr lang="ru-RU" sz="2000" dirty="0">
              <a:solidFill>
                <a:prstClr val="black"/>
              </a:solidFill>
              <a:ea typeface="SimSun"/>
              <a:cs typeface="Arial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с родным краем, через ручной труд</a:t>
            </a:r>
            <a:r>
              <a:rPr lang="ru-RU" sz="2000" b="1" i="1" dirty="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»</a:t>
            </a:r>
            <a:endParaRPr lang="ru-RU" sz="2000" dirty="0">
              <a:solidFill>
                <a:prstClr val="black"/>
              </a:solidFill>
              <a:ea typeface="SimSun"/>
              <a:cs typeface="Arial"/>
            </a:endParaRPr>
          </a:p>
          <a:p>
            <a:pPr lvl="0">
              <a:lnSpc>
                <a:spcPct val="115000"/>
              </a:lnSpc>
            </a:pPr>
            <a:endParaRPr lang="ru-RU" sz="3600" dirty="0">
              <a:solidFill>
                <a:prstClr val="black"/>
              </a:solidFill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6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Березы\IMG_20190408_155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79333" cy="27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Березы\IMG_20190408_16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52" y="188640"/>
            <a:ext cx="3707904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Березы\IMG_20190408_160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913" y="3434253"/>
            <a:ext cx="3717491" cy="27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Березы\IMG_20190408_161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6130645\Desktop\Gardens_Birch_Trees_437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Березы\IMG_20190408_16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26522" y="494675"/>
            <a:ext cx="3024337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Березы\IMG_20190408_16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9799" y="495058"/>
            <a:ext cx="3027397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Березы\IMG_20190408_163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9659" y="3837045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Березы\IMG_20190408_162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9978" y="383704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6130645\Desktop\d40ca58354906fc80ea87fe32fd1b7be--easter-activities-activities-for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17" y="260648"/>
            <a:ext cx="27363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6130645\Desktop\23d2fca16a0ed7d453d1b7ab0add39f9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6" y="275368"/>
            <a:ext cx="2395513" cy="31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6130645\Desktop\imag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93" y="3753867"/>
            <a:ext cx="2730186" cy="25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6130645\Desktop\141036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" y="4444218"/>
            <a:ext cx="2507556" cy="18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6130645\Desktop\231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48" y="4437112"/>
            <a:ext cx="3058642" cy="17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6130645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7" y="260648"/>
            <a:ext cx="31057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6130645\Desktop\VZKqGuQYH9MB_berezy-na-noch-nakloniaiutsia-na-10-santimetrov-uche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" y="0"/>
            <a:ext cx="9146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6130645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64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130645\Desktop\153800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Березы\IMG_20190408_163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7977" y="557978"/>
            <a:ext cx="4463818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ерезы\IMG_20190408_164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8417" y="565082"/>
            <a:ext cx="4520665" cy="33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Березы\IMG_20190408_162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728" y="2792470"/>
            <a:ext cx="460851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130645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01"/>
            <a:ext cx="9144000" cy="68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78853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ознакомлению детей с родным краем, через ручной труд, я ставлю следующие 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умения использовать свои знания и умения в продуктивной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и навыки аппликации и ручного труда;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умение работы с ножницами и бросовым материалом;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осознанное действенное отношение к природе родного края, желание беречь и охранять ее;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интерес к изучению родного края, умение делать выводы;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гордости и любви, ответственности за родную природу, бережное отношение к ней;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желание познавать и возрождать лучшие традиции народа, через творческую деятельность;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патриотические чувства к своей малой Родине, гордость за свой город, любовь к месту, где живёшь и её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13217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127" y="620688"/>
            <a:ext cx="792088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Arial"/>
              </a:rPr>
              <a:t>Оборудование:</a:t>
            </a:r>
            <a:r>
              <a:rPr lang="ru-RU" sz="2400" b="1" dirty="0">
                <a:ea typeface="SimSun"/>
                <a:cs typeface="Arial"/>
              </a:rPr>
              <a:t> 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Arial"/>
              </a:rPr>
              <a:t>цветная 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Arial"/>
              </a:rPr>
              <a:t>бумага (зелёная, односторонняя), газета, ножницы, клей, чёрный карандаш или фломастер, шерстяные зелёные нитки, невидимки для волос, хорошее настроение и музыкальное сопровождение со звуками природы. </a:t>
            </a:r>
            <a:endParaRPr lang="ru-RU" sz="2000" b="1" dirty="0">
              <a:ea typeface="SimSun"/>
              <a:cs typeface="Arial"/>
            </a:endParaRPr>
          </a:p>
        </p:txBody>
      </p:sp>
      <p:pic>
        <p:nvPicPr>
          <p:cNvPr id="2051" name="Picture 3" descr="F:\Березы\IMG_20190408_155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1375" y="342900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Березы\IMG_20190408_16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637"/>
            <a:ext cx="3400261" cy="25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Березы\IMG_20190408_16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0" y="-171401"/>
            <a:ext cx="3765129" cy="28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Березы\IMG_20190408_161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6413" y="3489007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Березы\IMG_20190408_162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397" y="3458441"/>
            <a:ext cx="3277150" cy="2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6130645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Березы\IMG_20190408_163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03" y="623790"/>
            <a:ext cx="3163525" cy="23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Березы\IMG_20190408_164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171" y="598840"/>
            <a:ext cx="3168353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:\Березы\IMG_20190408_163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3757" y="3689529"/>
            <a:ext cx="3439764" cy="25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Березы\IMG_20190408_1642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9358" y="3698263"/>
            <a:ext cx="3363430" cy="25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135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6130645</dc:creator>
  <cp:lastModifiedBy>User</cp:lastModifiedBy>
  <cp:revision>11</cp:revision>
  <dcterms:created xsi:type="dcterms:W3CDTF">2019-04-08T17:43:28Z</dcterms:created>
  <dcterms:modified xsi:type="dcterms:W3CDTF">2024-03-12T12:58:14Z</dcterms:modified>
</cp:coreProperties>
</file>