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«Отражение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древних представлений  коми-пермяцкого народа в поэзии коми-пермяцких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поэтов»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34345" y="4987636"/>
            <a:ext cx="4509655" cy="187036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учащаяся 7 «А» класса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«СОШ№79»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Давыдова Ксения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учитель русского языка и литературы</a:t>
            </a:r>
          </a:p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Фахуртдинова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Светлана Вячеславовна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Сотворение звёзд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13596" y="1742498"/>
            <a:ext cx="2900363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 в небесных синих чащах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Кэч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столетний мудрый заяц.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Протоптал он в небе тропы,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Напетлял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средь трав росистых.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Ныне звёздами сияет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 его в полночном небе.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ome\Documents\кэ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91891" y="1676401"/>
            <a:ext cx="4752109" cy="480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«Род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охотников-чудинов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ome\Documents\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4619" y="1537854"/>
            <a:ext cx="7564582" cy="495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Гнев духов леса и воды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302760" y="1811771"/>
            <a:ext cx="2900363" cy="435133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Князь соседей- старый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Тупка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Занедужил: руки –плети,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 в груди, как уголь тлеет,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прогневались на князя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Духи леса и воды.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Home\Documents\дэ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2509" y="1440872"/>
            <a:ext cx="5001491" cy="541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14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Гостеприимство  и радушие хозяев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Home\Documents\гостеприим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6909" y="1302328"/>
            <a:ext cx="7592291" cy="5389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868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Коми- пермяки отличались добротой и осуждали насилие и убийства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96723" y="1784061"/>
            <a:ext cx="290036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Там у злого человека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Отогреют лаской сердце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вражду его потушат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Озорным веселым словом.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Home\Documents\де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76401"/>
            <a:ext cx="4876800" cy="495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Обычай: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никогда не перечить воле старцев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Home\Documents\ойсин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20689" y="1825625"/>
            <a:ext cx="6502622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Коми-пермяцкая поэзия связана с фольклором, историей народа и его культурой, а потому достойна интереса и внимания. Предания, поверья, поговорки, приметы являлись важнейшей составной частью духовной культуры народа, были наставниками и «книгой жизни» для подрастающего поколения.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Изучив данный литературный материал, я не только изучила приметы, обычаи,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поверия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коми-пермяцкого народа, но решила другую проблему: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научилась читать текст вдумчиво, стала внимательно относиться к каждому слову, понимать роль художественных средств выразительности (эпитетов, олицетворений, метафор</a:t>
            </a:r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, сравнений.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7551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i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025154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1510554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348754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186954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4885579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7300" y="176934"/>
            <a:ext cx="7886700" cy="6681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Цель моей работы: </a:t>
            </a: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изучить обычаи, поверья, приметы коми-пермяков</a:t>
            </a:r>
          </a:p>
          <a:p>
            <a:pPr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-дать понятия примете, обычаю, поверью;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изучить и проанализировать поэзию А.Н. Зубова, В. В. Климова, М. Д. Вавилина, И. Минина, Н. Попова, Истоминых.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-выступить на конференции с результатами своей работы.</a:t>
            </a: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моей работы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78069" y="1537855"/>
            <a:ext cx="3283095" cy="4652962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…Коль небо роняет звезду,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 где-нибудь друг умирает.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(Вавилин Михаил Дмитриевич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 ЗВЕЗДАХ»)</a:t>
            </a:r>
          </a:p>
          <a:p>
            <a:endParaRPr lang="ru-RU" dirty="0"/>
          </a:p>
        </p:txBody>
      </p:sp>
      <p:pic>
        <p:nvPicPr>
          <p:cNvPr id="1026" name="Picture 2" descr="C:\Users\Home\Documents\звез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2835" y="1510145"/>
            <a:ext cx="4128655" cy="484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Ивана Минина «Примета»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36505" y="1839480"/>
            <a:ext cx="2900363" cy="435133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…Тому земля плоды свои подарит,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Кто землю потом напоит сперва!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Documents\се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9382" y="1593273"/>
            <a:ext cx="5084618" cy="526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Обычай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(поэма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Веслянка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И. Минина)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82869" y="1784062"/>
            <a:ext cx="2900363" cy="435133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славно прожил жизнь свою,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Тому всем обществом, деревней,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гроб мы ладим,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а- ладью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Home\Documents\ладь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87091" y="1510146"/>
            <a:ext cx="5056909" cy="5347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Семантика леса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1196" y="1687080"/>
            <a:ext cx="2900363" cy="435133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кедр? Зачем его срубили?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Зачем срубили красоту?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Стоял бы, статный и могучий,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Вершиною — до облаков.  </a:t>
            </a:r>
          </a:p>
          <a:p>
            <a:endParaRPr lang="ru-RU" dirty="0"/>
          </a:p>
        </p:txBody>
      </p:sp>
      <p:pic>
        <p:nvPicPr>
          <p:cNvPr id="4098" name="Picture 2" descr="C:\Users\Home\Documents\кед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2728" y="1427018"/>
            <a:ext cx="4336472" cy="526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02759" y="1756353"/>
            <a:ext cx="2900363" cy="435133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 охотку труд — не старит!»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«Воду, что пролита на пол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Не собрать назад пригоршней».</a:t>
            </a:r>
          </a:p>
          <a:p>
            <a:endParaRPr lang="ru-RU" dirty="0"/>
          </a:p>
        </p:txBody>
      </p:sp>
      <p:pic>
        <p:nvPicPr>
          <p:cNvPr id="5122" name="Picture 2" descr="C:\Users\Home\Documents\ладошки с вод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30437" y="1482436"/>
            <a:ext cx="4253346" cy="4932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Купава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горадзуль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0469" y="1825625"/>
            <a:ext cx="290036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Поднимает зароды июль.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Семена разбросала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купава –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 волшебный цветок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горадзуль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 (Ф.Истомин «Июль»)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ome\Documents\городзул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4289" y="1524000"/>
            <a:ext cx="483971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Легенда В.В.Климова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«Кукушкины слёзы»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47342" y="1784061"/>
            <a:ext cx="290036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Дедусь, а что за ягоды на осинах?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То, дитя, не ягоды, а кукушкины слёзы.  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Home\Documents\ягоды осин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7927" y="1510145"/>
            <a:ext cx="4779817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427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Исследовательская  работа  «Отражение древних представлений  коми-пермяцкого народа в поэзии коми-пермяцких поэтов»</vt:lpstr>
      <vt:lpstr>Презентация PowerPoint</vt:lpstr>
      <vt:lpstr>          Результаты моей работы</vt:lpstr>
      <vt:lpstr>         Ивана Минина «Примета»</vt:lpstr>
      <vt:lpstr>    Обычай  (поэма «Веслянка» И. Минина)</vt:lpstr>
      <vt:lpstr>Семантика леса</vt:lpstr>
      <vt:lpstr>Пословицы и поговорки</vt:lpstr>
      <vt:lpstr>               Купава (горадзуль)</vt:lpstr>
      <vt:lpstr>Легенда В.В.Климова  «Кукушкины слёзы»</vt:lpstr>
      <vt:lpstr>                Сотворение звёзд</vt:lpstr>
      <vt:lpstr>«Род охотников-чудинов»</vt:lpstr>
      <vt:lpstr>Гнев духов леса и воды</vt:lpstr>
      <vt:lpstr>Гостеприимство  и радушие хозяев</vt:lpstr>
      <vt:lpstr>Коми- пермяки отличались добротой и осуждали насилие и убийства</vt:lpstr>
      <vt:lpstr>Обычай:  никогда не перечить воле старцев</vt:lpstr>
      <vt:lpstr>Выводы: </vt:lpstr>
      <vt:lpstr>Slide title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Светлана</cp:lastModifiedBy>
  <cp:revision>35</cp:revision>
  <dcterms:created xsi:type="dcterms:W3CDTF">2014-11-21T11:00:06Z</dcterms:created>
  <dcterms:modified xsi:type="dcterms:W3CDTF">2022-06-11T17:12:22Z</dcterms:modified>
</cp:coreProperties>
</file>