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374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622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416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559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572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688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172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313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840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57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327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6BFE9-EAF7-4A2C-9FF9-F436B7867FD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CFA6C-DE7F-49DD-BC27-7162A7400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219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3700" y="1772816"/>
            <a:ext cx="532859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Дополнительный материал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Новогоднему празднику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Молодильные</a:t>
            </a:r>
            <a:r>
              <a:rPr lang="ru-RU" sz="4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яблочки»</a:t>
            </a:r>
            <a:endParaRPr lang="ru-RU" sz="4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algn="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Первой категории</a:t>
            </a:r>
          </a:p>
          <a:p>
            <a:pPr algn="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Коронова Елена Юрьевна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542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5756" y="580526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Снеговик и Ветер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97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9772" y="5877272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Танец Метелей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6034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594928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Снеговик у замка Кощея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572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594928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замке Кощея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506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602128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Кощей замёрз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1655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2077" y="587727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Жар-птица освещает путь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6648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87727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Снеговик и Жар-птица идут за Снегурочкой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243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684" y="602128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гостях у Бабы Яги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620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594928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Снегурочка проснулась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14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4817" y="594928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Превращение Кощея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732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609329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 нам приходит Новый Год»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379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5811575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Помощь детей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6837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748" y="5861588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Молодильное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яблоко и живая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водица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5036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602128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Исцеление Деда Мороза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5983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5" y="6093296"/>
            <a:ext cx="547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Солнце над Россией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11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5796" y="587727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Сказочница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72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597570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Видео сказки на экране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26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5777231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избушке Деда Мороза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684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5857946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Снеговик на распутье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151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6762" y="5803029"/>
            <a:ext cx="5472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Снеговик и Солнышко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42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580526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Снеговик и Месяц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229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9772" y="580526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Танец Звёздочек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854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88</Words>
  <Application>Microsoft Office PowerPoint</Application>
  <PresentationFormat>Экран (4:3)</PresentationFormat>
  <Paragraphs>29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IRU</dc:creator>
  <cp:lastModifiedBy>Сороконожка</cp:lastModifiedBy>
  <cp:revision>10</cp:revision>
  <dcterms:created xsi:type="dcterms:W3CDTF">2022-11-29T17:11:31Z</dcterms:created>
  <dcterms:modified xsi:type="dcterms:W3CDTF">2022-11-30T03:30:58Z</dcterms:modified>
</cp:coreProperties>
</file>