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2f0323-482a-11e1-b314-00247e9f7f0c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9728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f3978723f91a00bbd0dabb0572d9f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узыкально-драматический_театр_Сург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371126009_0797_10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381000"/>
            <a:ext cx="952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tmm1000x1000_c1a3eac7-20d3-44e8-b47e-a289b8517b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763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2016-03-27T15:28:25Z</dcterms:created>
  <dcterms:modified xsi:type="dcterms:W3CDTF">2016-03-27T15:34:03Z</dcterms:modified>
</cp:coreProperties>
</file>