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87" r:id="rId1"/>
  </p:sld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69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77" y="17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953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6158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0407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275796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71717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63776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96743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49609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630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6020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7804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6263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3/16/2022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3656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3/16/2022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5932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3/16/2022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8998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6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3/16/2022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91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3/16/2022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0890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novosti33.ru/wp-content/uploads/2016/03/1457613947_sequence-01.still002.jpg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108757" y="4217347"/>
            <a:ext cx="9945195" cy="264065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Добрый день - прикольные картинки (40 открыток) • Прикольные картинки и  позити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037" y="0"/>
            <a:ext cx="8996218" cy="6741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2223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7345" y="618517"/>
            <a:ext cx="6770881" cy="1596177"/>
          </a:xfrm>
        </p:spPr>
        <p:txBody>
          <a:bodyPr>
            <a:normAutofit/>
          </a:bodyPr>
          <a:lstStyle/>
          <a:p>
            <a:r>
              <a:rPr lang="ru-RU" sz="4400" b="1" cap="none" dirty="0" smtClean="0">
                <a:solidFill>
                  <a:srgbClr val="FF0000"/>
                </a:solidFill>
              </a:rPr>
              <a:t>Сергей Антонович Спасский</a:t>
            </a:r>
            <a:endParaRPr lang="ru-RU" sz="4400" b="1" cap="none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602182" y="3648364"/>
            <a:ext cx="7675418" cy="2142835"/>
          </a:xfrm>
        </p:spPr>
        <p:txBody>
          <a:bodyPr/>
          <a:lstStyle/>
          <a:p>
            <a:pPr marL="0" indent="0">
              <a:buNone/>
            </a:pPr>
            <a:endParaRPr lang="ru-RU" cap="none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Спасский Сергей Антонович | izi.TRAVE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93" y="439882"/>
            <a:ext cx="4096616" cy="612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969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sz="5400" b="1" dirty="0" err="1" smtClean="0">
                <a:solidFill>
                  <a:srgbClr val="7030A0"/>
                </a:solidFill>
              </a:rPr>
              <a:t>Обсервато́рия</a:t>
            </a:r>
            <a:r>
              <a:rPr lang="ru-RU" b="1" dirty="0" smtClean="0">
                <a:solidFill>
                  <a:srgbClr val="7030A0"/>
                </a:solidFill>
              </a:rPr>
              <a:t> — </a:t>
            </a:r>
          </a:p>
          <a:p>
            <a:pPr marL="0" indent="0" algn="ctr">
              <a:buNone/>
            </a:pPr>
            <a:r>
              <a:rPr lang="ru-RU" sz="3200" b="1" dirty="0" smtClean="0">
                <a:solidFill>
                  <a:srgbClr val="7030A0"/>
                </a:solidFill>
              </a:rPr>
              <a:t>сооружение</a:t>
            </a:r>
            <a:r>
              <a:rPr lang="ru-RU" sz="3200" b="1" dirty="0">
                <a:solidFill>
                  <a:srgbClr val="7030A0"/>
                </a:solidFill>
              </a:rPr>
              <a:t>, используемое для наблюдения и слежения за различными объектами и явлениями на Земле и в космосе. </a:t>
            </a:r>
          </a:p>
        </p:txBody>
      </p:sp>
    </p:spTree>
    <p:extLst>
      <p:ext uri="{BB962C8B-B14F-4D97-AF65-F5344CB8AC3E}">
        <p14:creationId xmlns:p14="http://schemas.microsoft.com/office/powerpoint/2010/main" val="92824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1818" y="519819"/>
            <a:ext cx="11176000" cy="5215962"/>
          </a:xfrm>
        </p:spPr>
        <p:txBody>
          <a:bodyPr/>
          <a:lstStyle/>
          <a:p>
            <a:pPr marL="0" indent="0" algn="ctr">
              <a:buNone/>
            </a:pPr>
            <a:r>
              <a:rPr lang="ru-RU" sz="4400" b="1" dirty="0">
                <a:solidFill>
                  <a:srgbClr val="FF0000"/>
                </a:solidFill>
              </a:rPr>
              <a:t>Сергей Антонович  Спасский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sz="2400" dirty="0" smtClean="0"/>
              <a:t> </a:t>
            </a:r>
            <a:r>
              <a:rPr lang="ru-RU" sz="2400" i="1" dirty="0"/>
              <a:t>– любитель – астроном, построивший собственную  обсерваторию;</a:t>
            </a:r>
            <a:endParaRPr lang="ru-RU" sz="2400" dirty="0"/>
          </a:p>
          <a:p>
            <a:pPr marL="0" indent="0">
              <a:buNone/>
            </a:pPr>
            <a:r>
              <a:rPr lang="ru-RU" sz="2400" i="1" dirty="0"/>
              <a:t>- человек – турист, побывавший  на  Урале;</a:t>
            </a:r>
            <a:endParaRPr lang="ru-RU" sz="2400" dirty="0"/>
          </a:p>
          <a:p>
            <a:pPr marL="0" indent="0">
              <a:buNone/>
            </a:pPr>
            <a:r>
              <a:rPr lang="ru-RU" sz="2400" i="1" dirty="0"/>
              <a:t>- любитель - фотограф;</a:t>
            </a:r>
            <a:endParaRPr lang="ru-RU" sz="2400" dirty="0"/>
          </a:p>
          <a:p>
            <a:pPr marL="0" indent="0">
              <a:buNone/>
            </a:pPr>
            <a:r>
              <a:rPr lang="ru-RU" sz="2400" i="1" dirty="0" smtClean="0"/>
              <a:t>- </a:t>
            </a:r>
            <a:r>
              <a:rPr lang="ru-RU" sz="2400" i="1" dirty="0"/>
              <a:t>участник  Великой  Отечественной  </a:t>
            </a:r>
            <a:r>
              <a:rPr lang="ru-RU" sz="2400" i="1" dirty="0" smtClean="0"/>
              <a:t>войны</a:t>
            </a:r>
            <a:r>
              <a:rPr lang="ru-RU" sz="2400" i="1" dirty="0"/>
              <a:t>.</a:t>
            </a:r>
            <a:endParaRPr lang="ru-RU" sz="2400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5669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61556" y="1194074"/>
            <a:ext cx="10363826" cy="342410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4400" cap="none" dirty="0" smtClean="0">
                <a:solidFill>
                  <a:srgbClr val="7030A0"/>
                </a:solidFill>
              </a:rPr>
              <a:t>У музеев тематика разная,</a:t>
            </a:r>
          </a:p>
          <a:p>
            <a:pPr marL="0" indent="0">
              <a:buNone/>
            </a:pPr>
            <a:r>
              <a:rPr lang="ru-RU" sz="4400" cap="none" dirty="0" smtClean="0">
                <a:solidFill>
                  <a:srgbClr val="7030A0"/>
                </a:solidFill>
              </a:rPr>
              <a:t>Цель – одна, восхищений достойная:</a:t>
            </a:r>
          </a:p>
          <a:p>
            <a:pPr marL="0" indent="0">
              <a:buNone/>
            </a:pPr>
            <a:r>
              <a:rPr lang="ru-RU" sz="4400" cap="none" dirty="0" smtClean="0">
                <a:solidFill>
                  <a:srgbClr val="7030A0"/>
                </a:solidFill>
              </a:rPr>
              <a:t>Собирать экспонаты прекрасные,</a:t>
            </a:r>
          </a:p>
          <a:p>
            <a:pPr marL="0" indent="0">
              <a:buNone/>
            </a:pPr>
            <a:r>
              <a:rPr lang="ru-RU" sz="4400" cap="none" dirty="0" smtClean="0">
                <a:solidFill>
                  <a:srgbClr val="7030A0"/>
                </a:solidFill>
              </a:rPr>
              <a:t>Сохранять для потомков историю.</a:t>
            </a:r>
          </a:p>
          <a:p>
            <a:pPr marL="0" indent="0">
              <a:buNone/>
            </a:pPr>
            <a:endParaRPr lang="ru-RU" sz="4400" cap="none" dirty="0"/>
          </a:p>
        </p:txBody>
      </p:sp>
    </p:spTree>
    <p:extLst>
      <p:ext uri="{BB962C8B-B14F-4D97-AF65-F5344CB8AC3E}">
        <p14:creationId xmlns:p14="http://schemas.microsoft.com/office/powerpoint/2010/main" val="733443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3985" y="4643615"/>
            <a:ext cx="10364451" cy="1596177"/>
          </a:xfrm>
        </p:spPr>
        <p:txBody>
          <a:bodyPr>
            <a:normAutofit/>
          </a:bodyPr>
          <a:lstStyle/>
          <a:p>
            <a:r>
              <a:rPr lang="ru-RU" sz="7200" b="1" cap="none" dirty="0" smtClean="0">
                <a:solidFill>
                  <a:srgbClr val="FF0000"/>
                </a:solidFill>
              </a:rPr>
              <a:t>Спасибо за работу!</a:t>
            </a:r>
            <a:endParaRPr lang="ru-RU" sz="7200" b="1" cap="none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24610" y="760109"/>
            <a:ext cx="10363826" cy="342410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Веселое солнышко - Анимированная картинка, анимация, gif, гифка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782" y="300710"/>
            <a:ext cx="4378036" cy="4509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986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Вспоминаем ПДД: какая дистанция обязательна для автомобиля в пробке на  дороге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085" y="373928"/>
            <a:ext cx="11045666" cy="6082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659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149" y="1837717"/>
            <a:ext cx="10364451" cy="1596177"/>
          </a:xfrm>
        </p:spPr>
        <p:txBody>
          <a:bodyPr>
            <a:normAutofit/>
          </a:bodyPr>
          <a:lstStyle/>
          <a:p>
            <a:r>
              <a:rPr lang="ru-RU" sz="8000" b="1" dirty="0" smtClean="0">
                <a:solidFill>
                  <a:srgbClr val="FF0000"/>
                </a:solidFill>
              </a:rPr>
              <a:t>МАШИНА ВРЕМЕНИ</a:t>
            </a:r>
            <a:endParaRPr lang="ru-RU" sz="8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74478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466" y="502202"/>
            <a:ext cx="10364451" cy="1596177"/>
          </a:xfrm>
        </p:spPr>
        <p:txBody>
          <a:bodyPr>
            <a:normAutofit/>
          </a:bodyPr>
          <a:lstStyle/>
          <a:p>
            <a:pPr algn="l"/>
            <a:r>
              <a:rPr lang="ru-RU" sz="4400" b="1" dirty="0" smtClean="0">
                <a:solidFill>
                  <a:srgbClr val="FF0000"/>
                </a:solidFill>
              </a:rPr>
              <a:t>МАШИНА ВРЕМЕНИ</a:t>
            </a:r>
            <a:endParaRPr lang="ru-RU" sz="44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Бумажная модель Машина времени :: PAPER-MODELS.RU - бумажные модели журналы  по моделированию бесплатно, без регистрации и см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9600" y="835891"/>
            <a:ext cx="5911273" cy="5357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6547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МУЗЕЙ</a:t>
            </a:r>
            <a:endParaRPr lang="ru-RU" sz="5400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Пушкинский музей, Москва: фото, как добраться, где находится | Planet of  Hotels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401" y="1824254"/>
            <a:ext cx="8218181" cy="462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96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0065" y="3084626"/>
            <a:ext cx="10364451" cy="1596177"/>
          </a:xfrm>
        </p:spPr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99390" y="794328"/>
            <a:ext cx="10704945" cy="5394035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> </a:t>
            </a:r>
            <a:r>
              <a:rPr lang="ru-RU" sz="4000" dirty="0">
                <a:solidFill>
                  <a:srgbClr val="7030A0"/>
                </a:solidFill>
              </a:rPr>
              <a:t>типы музеев</a:t>
            </a:r>
            <a:r>
              <a:rPr lang="ru-RU" sz="4000" dirty="0" smtClean="0">
                <a:solidFill>
                  <a:srgbClr val="7030A0"/>
                </a:solidFill>
              </a:rPr>
              <a:t>:</a:t>
            </a:r>
          </a:p>
          <a:p>
            <a:pPr marL="0" indent="0" algn="ctr">
              <a:buNone/>
            </a:pPr>
            <a:endParaRPr lang="ru-RU" sz="4000" dirty="0">
              <a:solidFill>
                <a:srgbClr val="7030A0"/>
              </a:solidFill>
            </a:endParaRPr>
          </a:p>
          <a:p>
            <a:pPr lvl="0"/>
            <a:r>
              <a:rPr lang="ru-RU" sz="4500" b="1" dirty="0" smtClean="0">
                <a:solidFill>
                  <a:srgbClr val="002060"/>
                </a:solidFill>
              </a:rPr>
              <a:t>художественные </a:t>
            </a:r>
            <a:endParaRPr lang="ru-RU" sz="4500" b="1" dirty="0">
              <a:solidFill>
                <a:srgbClr val="002060"/>
              </a:solidFill>
            </a:endParaRPr>
          </a:p>
          <a:p>
            <a:pPr lvl="0"/>
            <a:r>
              <a:rPr lang="ru-RU" sz="4500" b="1" dirty="0" smtClean="0">
                <a:solidFill>
                  <a:srgbClr val="002060"/>
                </a:solidFill>
              </a:rPr>
              <a:t>исторические</a:t>
            </a:r>
            <a:endParaRPr lang="ru-RU" sz="4500" b="1" dirty="0">
              <a:solidFill>
                <a:srgbClr val="002060"/>
              </a:solidFill>
            </a:endParaRPr>
          </a:p>
          <a:p>
            <a:pPr lvl="0"/>
            <a:r>
              <a:rPr lang="ru-RU" sz="4500" b="1" dirty="0" smtClean="0">
                <a:solidFill>
                  <a:srgbClr val="002060"/>
                </a:solidFill>
              </a:rPr>
              <a:t>Естественно-научные</a:t>
            </a:r>
            <a:endParaRPr lang="ru-RU" sz="4500" b="1" dirty="0">
              <a:solidFill>
                <a:srgbClr val="002060"/>
              </a:solidFill>
            </a:endParaRPr>
          </a:p>
          <a:p>
            <a:pPr lvl="0"/>
            <a:r>
              <a:rPr lang="ru-RU" sz="4500" b="1" dirty="0" smtClean="0">
                <a:solidFill>
                  <a:srgbClr val="002060"/>
                </a:solidFill>
              </a:rPr>
              <a:t>технические</a:t>
            </a:r>
            <a:endParaRPr lang="ru-RU" sz="4500" b="1" dirty="0">
              <a:solidFill>
                <a:srgbClr val="002060"/>
              </a:solidFill>
            </a:endParaRPr>
          </a:p>
          <a:p>
            <a:pPr lvl="0"/>
            <a:r>
              <a:rPr lang="ru-RU" sz="4500" b="1" dirty="0" smtClean="0">
                <a:solidFill>
                  <a:srgbClr val="002060"/>
                </a:solidFill>
              </a:rPr>
              <a:t>литературные</a:t>
            </a:r>
            <a:endParaRPr lang="ru-RU" sz="4500" b="1" dirty="0">
              <a:solidFill>
                <a:srgbClr val="002060"/>
              </a:solidFill>
            </a:endParaRPr>
          </a:p>
          <a:p>
            <a:pPr lvl="0"/>
            <a:r>
              <a:rPr lang="ru-RU" sz="4500" b="1" dirty="0" smtClean="0">
                <a:solidFill>
                  <a:srgbClr val="002060"/>
                </a:solidFill>
              </a:rPr>
              <a:t>мемориальные</a:t>
            </a:r>
            <a:endParaRPr lang="ru-RU" sz="4500" b="1" dirty="0">
              <a:solidFill>
                <a:srgbClr val="002060"/>
              </a:solidFill>
            </a:endParaRPr>
          </a:p>
          <a:p>
            <a:pPr lvl="0"/>
            <a:r>
              <a:rPr lang="ru-RU" sz="4500" b="1" dirty="0" smtClean="0">
                <a:solidFill>
                  <a:srgbClr val="002060"/>
                </a:solidFill>
              </a:rPr>
              <a:t>краеведческие</a:t>
            </a:r>
            <a:endParaRPr lang="ru-RU" sz="45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538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МУЗЕЙ НАШЕЙ ШКОЛЫ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Муром | Музеи воинской славы | Администрация округа Муром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5601" y="1862609"/>
            <a:ext cx="6714836" cy="4468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8110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Рисунок 3" descr="90-летняя вдова астронома Спасского хранит обсерваторию мужа">
            <a:hlinkClick r:id="rId2"/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5200" y="618517"/>
            <a:ext cx="9042399" cy="568068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593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5302" y="276771"/>
            <a:ext cx="10364451" cy="1596177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Тема: </a:t>
            </a:r>
            <a:r>
              <a:rPr lang="ru-RU" sz="4000" b="1" dirty="0">
                <a:solidFill>
                  <a:srgbClr val="FF0000"/>
                </a:solidFill>
              </a:rPr>
              <a:t>«Человек, влюблённый в небо».</a:t>
            </a:r>
            <a:r>
              <a:rPr lang="ru-RU" sz="4000" dirty="0">
                <a:solidFill>
                  <a:srgbClr val="FF0000"/>
                </a:solidFill>
              </a:rPr>
              <a:t/>
            </a:r>
            <a:br>
              <a:rPr lang="ru-RU" sz="4000" dirty="0">
                <a:solidFill>
                  <a:srgbClr val="FF0000"/>
                </a:solidFill>
              </a:rPr>
            </a:br>
            <a:endParaRPr lang="ru-RU" sz="4000" dirty="0">
              <a:solidFill>
                <a:srgbClr val="FF0000"/>
              </a:solidFill>
            </a:endParaRPr>
          </a:p>
        </p:txBody>
      </p:sp>
      <p:pic>
        <p:nvPicPr>
          <p:cNvPr id="4" name="Объект 3" descr="https://museum-murom.ru/assets/images/projects/space/spasskij_120h120sm.jpg"/>
          <p:cNvPicPr>
            <a:picLocks noGrp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1" y="1246909"/>
            <a:ext cx="6191754" cy="53293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795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148</TotalTime>
  <Words>109</Words>
  <Application>Microsoft Office PowerPoint</Application>
  <PresentationFormat>Широкоэкранный</PresentationFormat>
  <Paragraphs>29</Paragraphs>
  <Slides>14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Times New Roman</vt:lpstr>
      <vt:lpstr>Tw Cen MT</vt:lpstr>
      <vt:lpstr>Капля</vt:lpstr>
      <vt:lpstr>Презентация PowerPoint</vt:lpstr>
      <vt:lpstr>Презентация PowerPoint</vt:lpstr>
      <vt:lpstr>МАШИНА ВРЕМЕНИ</vt:lpstr>
      <vt:lpstr>МАШИНА ВРЕМЕНИ</vt:lpstr>
      <vt:lpstr>МУЗЕЙ</vt:lpstr>
      <vt:lpstr>Презентация PowerPoint</vt:lpstr>
      <vt:lpstr>МУЗЕЙ НАШЕЙ ШКОЛЫ</vt:lpstr>
      <vt:lpstr>Презентация PowerPoint</vt:lpstr>
      <vt:lpstr>Тема: «Человек, влюблённый в небо». </vt:lpstr>
      <vt:lpstr>Сергей Антонович Спасский</vt:lpstr>
      <vt:lpstr>Презентация PowerPoint</vt:lpstr>
      <vt:lpstr>Презентация PowerPoint</vt:lpstr>
      <vt:lpstr>Презентация PowerPoint</vt:lpstr>
      <vt:lpstr>Спасибо за работу!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светлана ларюшкина</dc:creator>
  <cp:lastModifiedBy>светлана ларюшкина</cp:lastModifiedBy>
  <cp:revision>14</cp:revision>
  <dcterms:created xsi:type="dcterms:W3CDTF">2022-03-08T16:14:42Z</dcterms:created>
  <dcterms:modified xsi:type="dcterms:W3CDTF">2022-03-16T17:55:56Z</dcterms:modified>
</cp:coreProperties>
</file>