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F309-20FE-4BA4-9EEF-54A899B6467D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1E4A-40C2-4071-AEF0-8BF31EABC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13399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«Бронзовая коса</a:t>
            </a:r>
            <a:r>
              <a:rPr lang="ru-RU" b="1" dirty="0" smtClean="0">
                <a:solidFill>
                  <a:srgbClr val="0070C0"/>
                </a:solidFill>
              </a:rPr>
              <a:t>».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История и </a:t>
            </a:r>
            <a:r>
              <a:rPr lang="ru-RU" b="1" dirty="0" smtClean="0">
                <a:solidFill>
                  <a:srgbClr val="0070C0"/>
                </a:solidFill>
              </a:rPr>
              <a:t>современность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Презентация к </a:t>
            </a:r>
            <a:r>
              <a:rPr lang="ru-RU" sz="4400" b="1" dirty="0" smtClean="0">
                <a:solidFill>
                  <a:srgbClr val="002060"/>
                </a:solidFill>
              </a:rPr>
              <a:t>внеклассному мероприятию по</a:t>
            </a:r>
            <a:r>
              <a:rPr lang="ru-RU" sz="4400" b="1" dirty="0" smtClean="0">
                <a:solidFill>
                  <a:srgbClr val="002060"/>
                </a:solidFill>
              </a:rPr>
              <a:t> литературе </a:t>
            </a:r>
            <a:r>
              <a:rPr lang="ru-RU" sz="4400" b="1" dirty="0" smtClean="0">
                <a:solidFill>
                  <a:srgbClr val="002060"/>
                </a:solidFill>
              </a:rPr>
              <a:t>родного края </a:t>
            </a:r>
            <a:r>
              <a:rPr lang="ru-RU" sz="4400" b="1" dirty="0" smtClean="0">
                <a:solidFill>
                  <a:srgbClr val="002060"/>
                </a:solidFill>
              </a:rPr>
              <a:t>в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Подготовила </a:t>
            </a:r>
          </a:p>
          <a:p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              учитель русского языка и литературы </a:t>
            </a:r>
            <a:r>
              <a:rPr lang="ru-RU" sz="4400" b="1" dirty="0" err="1" smtClean="0">
                <a:solidFill>
                  <a:srgbClr val="002060"/>
                </a:solidFill>
              </a:rPr>
              <a:t>Бережко</a:t>
            </a:r>
            <a:r>
              <a:rPr lang="ru-RU" sz="4400" b="1" dirty="0" smtClean="0">
                <a:solidFill>
                  <a:srgbClr val="002060"/>
                </a:solidFill>
              </a:rPr>
              <a:t> А.Д</a:t>
            </a:r>
          </a:p>
          <a:p>
            <a:endParaRPr lang="ru-RU" sz="4400" b="1" dirty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2020г</a:t>
            </a:r>
            <a:r>
              <a:rPr lang="ru-RU" sz="4400" b="1" dirty="0" smtClean="0">
                <a:solidFill>
                  <a:srgbClr val="002060"/>
                </a:solidFill>
              </a:rPr>
              <a:t>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Забытые имена. Василий </a:t>
            </a:r>
            <a:r>
              <a:rPr lang="ru-RU" dirty="0" err="1" smtClean="0">
                <a:solidFill>
                  <a:srgbClr val="0070C0"/>
                </a:solidFill>
              </a:rPr>
              <a:t>Дюбин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038600" cy="45259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   Жил на Дону в 20-30 годы прошлого века писатель Василий </a:t>
            </a:r>
            <a:r>
              <a:rPr lang="ru-RU" sz="1800" b="1" dirty="0" err="1" smtClean="0"/>
              <a:t>Власович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Дюбин</a:t>
            </a:r>
            <a:r>
              <a:rPr lang="ru-RU" sz="1800" b="1" dirty="0" smtClean="0"/>
              <a:t>, чьи романы и повести читала вся тогдашняя Россия. Ныне ни имя, ни творчество этого одаренного прозаика не известны не только там, где он родился и жил, но и любителям литературы страны — такова уж судьба русских самородков, пробившихся со своим светом из недр провинциальной глубинки и волею обстоятельств покинувших родные места </a:t>
            </a:r>
            <a:r>
              <a:rPr lang="ru-RU" sz="1800" b="1" dirty="0"/>
              <a:t>навсегда.</a:t>
            </a:r>
          </a:p>
          <a:p>
            <a:endParaRPr lang="ru-RU" sz="1800" dirty="0"/>
          </a:p>
        </p:txBody>
      </p:sp>
      <p:pic>
        <p:nvPicPr>
          <p:cNvPr id="2050" name="Picture 2" descr="C:\Users\Андрей\Desktop\Шолохов\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360040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</a:rPr>
              <a:t>Трилогия «Анка»: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endParaRPr lang="ru-RU" sz="3100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романы «Бронзовая коса»(1933г.)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«Шторм», «Сейнеры»</a:t>
            </a:r>
          </a:p>
          <a:p>
            <a:r>
              <a:rPr lang="ru-RU" b="1" dirty="0">
                <a:solidFill>
                  <a:srgbClr val="0070C0"/>
                </a:solidFill>
              </a:rPr>
              <a:t>(</a:t>
            </a:r>
            <a:r>
              <a:rPr lang="ru-RU" b="1" dirty="0" smtClean="0">
                <a:solidFill>
                  <a:srgbClr val="0070C0"/>
                </a:solidFill>
              </a:rPr>
              <a:t> 1950-60гг) 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объединены местом действия- рыбачий поселок Бронзовая Коса- и образом главной героини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Андрей\Desktop\cov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4048" y="836712"/>
            <a:ext cx="2304256" cy="3187056"/>
          </a:xfrm>
          <a:prstGeom prst="rect">
            <a:avLst/>
          </a:prstGeom>
          <a:noFill/>
        </p:spPr>
      </p:pic>
      <p:pic>
        <p:nvPicPr>
          <p:cNvPr id="3075" name="Picture 3" descr="C:\Users\Андрей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89648"/>
            <a:ext cx="216024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Рыбацкие будни и казачьи традиции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Андрей\Desktop\Без названия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672408" cy="4032448"/>
          </a:xfrm>
          <a:prstGeom prst="rect">
            <a:avLst/>
          </a:prstGeom>
          <a:noFill/>
        </p:spPr>
      </p:pic>
      <p:pic>
        <p:nvPicPr>
          <p:cNvPr id="4099" name="Picture 3" descr="C:\Users\Андрей\Desktop\Шолохов\Анд.Попо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770888" cy="2474976"/>
          </a:xfrm>
          <a:prstGeom prst="rect">
            <a:avLst/>
          </a:prstGeom>
          <a:noFill/>
        </p:spPr>
      </p:pic>
      <p:pic>
        <p:nvPicPr>
          <p:cNvPr id="4100" name="Picture 4" descr="C:\Users\Андрей\Desktop\Шолохов\images (2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852936"/>
            <a:ext cx="2619375" cy="1743075"/>
          </a:xfrm>
          <a:prstGeom prst="rect">
            <a:avLst/>
          </a:prstGeom>
          <a:noFill/>
        </p:spPr>
      </p:pic>
      <p:pic>
        <p:nvPicPr>
          <p:cNvPr id="4101" name="Picture 5" descr="C:\Users\Андрей\Desktop\dscn7899-1557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077072"/>
            <a:ext cx="2065784" cy="257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110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«Бронзовая коса».  История и современность</vt:lpstr>
      <vt:lpstr>Забытые имена. Василий Дюбин</vt:lpstr>
      <vt:lpstr> </vt:lpstr>
      <vt:lpstr>Рыбацкие будни и казачьи традиции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7</cp:revision>
  <dcterms:created xsi:type="dcterms:W3CDTF">2019-09-11T19:15:29Z</dcterms:created>
  <dcterms:modified xsi:type="dcterms:W3CDTF">2020-07-02T07:46:30Z</dcterms:modified>
</cp:coreProperties>
</file>