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6" autoAdjust="0"/>
    <p:restoredTop sz="94660"/>
  </p:normalViewPr>
  <p:slideViewPr>
    <p:cSldViewPr>
      <p:cViewPr varScale="1">
        <p:scale>
          <a:sx n="53" d="100"/>
          <a:sy n="53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4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37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04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19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81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8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6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3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9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9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96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AD516-BC84-41EA-BE53-8F934CCBED10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3E4AC-C2BA-4AC0-8951-81D8AB62FD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2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ой\Desktop\телефон\IMG_20180209_1119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3"/>
            <a:ext cx="3062132" cy="392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мой\Desktop\телефон\IMG_20180209_1131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369" y="2276872"/>
            <a:ext cx="3435846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мой\Desktop\телефон\IMG_20180111_0954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5" y="2901969"/>
            <a:ext cx="2962944" cy="401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ой\Desktop\телефон\IMG_20180111_1015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139" y="2964160"/>
            <a:ext cx="2758861" cy="395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мой\Desktop\Новая папка (2)\Camera\IMG_20171219_0821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109" y="0"/>
            <a:ext cx="269626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мой\Desktop\телефон\IMG_20180209_10142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369" y="-7302"/>
            <a:ext cx="3491545" cy="292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3576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мой</cp:lastModifiedBy>
  <cp:revision>16</cp:revision>
  <dcterms:created xsi:type="dcterms:W3CDTF">2018-03-27T12:24:25Z</dcterms:created>
  <dcterms:modified xsi:type="dcterms:W3CDTF">2018-03-28T13:33:51Z</dcterms:modified>
</cp:coreProperties>
</file>