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704b8909cf05f3add39741d8468b5d89_l-537041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3"/>
            <a:ext cx="7772400" cy="714381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Калтайская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СОШ» Томского района дошкольная группа «Непоседы»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00108"/>
            <a:ext cx="7486680" cy="56436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Проект по здоровому образу жизни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«Буду я здоров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ru-RU" sz="1800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Воспитатели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Мелкова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А.Р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Чеснакова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А.Р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C:\Users\User\Desktop\1622172150_23-phonoteka_org-p-zdorovii-obraz-zhizni-art-krasivo-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071678"/>
            <a:ext cx="4000528" cy="346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i?id=704b8909cf05f3add39741d8468b5d89_l-537041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Физическая культура.</a:t>
            </a:r>
            <a:endParaRPr lang="ru-RU" dirty="0"/>
          </a:p>
        </p:txBody>
      </p:sp>
      <p:sp>
        <p:nvSpPr>
          <p:cNvPr id="14338" name="AutoShape 2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C:\Users\User\Desktop\Проекты 2022-2023\20221018_1025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214422"/>
            <a:ext cx="4038600" cy="2833992"/>
          </a:xfrm>
          <a:prstGeom prst="rect">
            <a:avLst/>
          </a:prstGeom>
          <a:noFill/>
        </p:spPr>
      </p:pic>
      <p:pic>
        <p:nvPicPr>
          <p:cNvPr id="22532" name="Picture 4" descr="C:\Users\User\Desktop\Проекты 2022-2023\20221018_1028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143380"/>
            <a:ext cx="4038600" cy="249591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i?id=704b8909cf05f3add39741d8468b5d89_l-537041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esktop\Проекты 2022-2023\20221018_104457(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5720" y="2428868"/>
            <a:ext cx="4291955" cy="2843641"/>
          </a:xfrm>
          <a:prstGeom prst="rect">
            <a:avLst/>
          </a:prstGeom>
          <a:noFill/>
        </p:spPr>
      </p:pic>
      <p:sp>
        <p:nvSpPr>
          <p:cNvPr id="14338" name="AutoShape 2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C:\Users\User\Desktop\Проекты 2022-2023\20221006_1048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i?id=704b8909cf05f3add39741d8468b5d89_l-537041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Лепка.</a:t>
            </a:r>
            <a:endParaRPr lang="ru-RU" dirty="0"/>
          </a:p>
        </p:txBody>
      </p:sp>
      <p:sp>
        <p:nvSpPr>
          <p:cNvPr id="14338" name="AutoShape 2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C:\Users\User\Desktop\Проекты 2022-2023\20221017_1029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214554"/>
            <a:ext cx="3108720" cy="4144960"/>
          </a:xfrm>
          <a:prstGeom prst="rect">
            <a:avLst/>
          </a:prstGeom>
          <a:noFill/>
        </p:spPr>
      </p:pic>
      <p:pic>
        <p:nvPicPr>
          <p:cNvPr id="24579" name="Picture 3" descr="C:\Users\User\Desktop\Проекты 2022-2023\20221017_103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1442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i?id=704b8909cf05f3add39741d8468b5d89_l-537041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Приготовление «Канапе»</a:t>
            </a:r>
            <a:endParaRPr lang="ru-RU" dirty="0"/>
          </a:p>
        </p:txBody>
      </p:sp>
      <p:sp>
        <p:nvSpPr>
          <p:cNvPr id="14338" name="AutoShape 2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2" name="Picture 2" descr="C:\Users\User\Desktop\Проекты 2022-2023\20221024_0937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4038600" cy="3028950"/>
          </a:xfrm>
          <a:prstGeom prst="rect">
            <a:avLst/>
          </a:prstGeom>
          <a:noFill/>
        </p:spPr>
      </p:pic>
      <p:pic>
        <p:nvPicPr>
          <p:cNvPr id="25603" name="Picture 3" descr="C:\Users\User\Desktop\Проекты 2022-2023\20221024_0937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756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i?id=704b8909cf05f3add39741d8468b5d89_l-537041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Уборка рабочего места</a:t>
            </a:r>
            <a:endParaRPr lang="ru-RU" dirty="0"/>
          </a:p>
        </p:txBody>
      </p:sp>
      <p:sp>
        <p:nvSpPr>
          <p:cNvPr id="14338" name="AutoShape 2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7" name="Picture 3" descr="C:\Users\User\Desktop\Проекты 2022-2023\20221024_0940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6629" name="Picture 5" descr="C:\Users\User\Desktop\Проекты 2022-2023\20221024_0940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i?id=704b8909cf05f3add39741d8468b5d89_l-537041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Приятного </a:t>
            </a:r>
            <a:r>
              <a:rPr lang="ru-RU" dirty="0" err="1" smtClean="0"/>
              <a:t>апетита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14338" name="AutoShape 2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 descr="C:\Users\User\Desktop\Проекты 2022-2023\20221024_0942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4693723" cy="3520292"/>
          </a:xfrm>
          <a:prstGeom prst="rect">
            <a:avLst/>
          </a:prstGeom>
          <a:noFill/>
        </p:spPr>
      </p:pic>
      <p:pic>
        <p:nvPicPr>
          <p:cNvPr id="27651" name="Picture 3" descr="C:\Users\User\Desktop\Проекты 2022-2023\20221024_0950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7562"/>
            <a:ext cx="4357718" cy="326828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i?id=704b8909cf05f3add39741d8468b5d89_l-537041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1143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338" name="AutoShape 2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i?id=704b8909cf05f3add39741d8468b5d89_l-537041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 формировать у детей дошкольного возраста основ здорового образа жизни. Создание необходимых условий воспитания и развития ребёнка, направленных на сохранение и укрепление физического и нравственного здоровья детей. Формирование у всех участников проекта мотивации к занятиям физической культурой и спортом, а также потребности в новых знаниях о способах сохранения и укрепления здоровья.</a:t>
            </a:r>
          </a:p>
          <a:p>
            <a:endParaRPr lang="ru-RU" dirty="0"/>
          </a:p>
        </p:txBody>
      </p:sp>
      <p:sp>
        <p:nvSpPr>
          <p:cNvPr id="14338" name="AutoShape 2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i?id=704b8909cf05f3add39741d8468b5d89_l-537041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Зарядка.</a:t>
            </a:r>
            <a:endParaRPr lang="ru-RU" dirty="0"/>
          </a:p>
        </p:txBody>
      </p:sp>
      <p:sp>
        <p:nvSpPr>
          <p:cNvPr id="14338" name="AutoShape 2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 descr="C:\Users\User\Desktop\Проекты 2022-2023\IMG-20221027-WA00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643050"/>
            <a:ext cx="3643338" cy="2732504"/>
          </a:xfrm>
          <a:prstGeom prst="rect">
            <a:avLst/>
          </a:prstGeom>
          <a:noFill/>
        </p:spPr>
      </p:pic>
      <p:pic>
        <p:nvPicPr>
          <p:cNvPr id="10" name="Picture 4" descr="C:\Users\User\Desktop\Проекты 2022-2023\IMG-20221027-WA0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380780"/>
            <a:ext cx="3286068" cy="28506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i?id=704b8909cf05f3add39741d8468b5d89_l-537041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Дыхательная гимнастика.</a:t>
            </a:r>
            <a:endParaRPr lang="ru-RU" dirty="0"/>
          </a:p>
        </p:txBody>
      </p:sp>
      <p:sp>
        <p:nvSpPr>
          <p:cNvPr id="14338" name="AutoShape 2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 descr="C:\Users\User\Desktop\Проекты 2022-2023\20221024_1538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429000"/>
            <a:ext cx="4088878" cy="3066659"/>
          </a:xfrm>
          <a:prstGeom prst="rect">
            <a:avLst/>
          </a:prstGeom>
          <a:noFill/>
        </p:spPr>
      </p:pic>
      <p:pic>
        <p:nvPicPr>
          <p:cNvPr id="16387" name="Picture 3" descr="C:\Users\User\Desktop\Проекты 2022-2023\20221024_1539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714488"/>
            <a:ext cx="3786214" cy="28396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i?id=704b8909cf05f3add39741d8468b5d89_l-537041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Рисовали витамины.</a:t>
            </a:r>
            <a:endParaRPr lang="ru-RU" dirty="0"/>
          </a:p>
        </p:txBody>
      </p:sp>
      <p:sp>
        <p:nvSpPr>
          <p:cNvPr id="14338" name="AutoShape 2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 descr="C:\Users\User\Desktop\Проекты 2022-2023\IMG-20221027-WA00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3966750" cy="2328866"/>
          </a:xfrm>
          <a:prstGeom prst="rect">
            <a:avLst/>
          </a:prstGeom>
          <a:noFill/>
        </p:spPr>
      </p:pic>
      <p:pic>
        <p:nvPicPr>
          <p:cNvPr id="17411" name="Picture 3" descr="C:\Users\User\Desktop\Проекты 2022-2023\IMG-20221027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285860"/>
            <a:ext cx="3810027" cy="2857520"/>
          </a:xfrm>
          <a:prstGeom prst="rect">
            <a:avLst/>
          </a:prstGeom>
          <a:noFill/>
        </p:spPr>
      </p:pic>
      <p:pic>
        <p:nvPicPr>
          <p:cNvPr id="17412" name="Picture 4" descr="C:\Users\User\Desktop\Проекты 2022-2023\20221024_1507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214818"/>
            <a:ext cx="4071966" cy="24654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i?id=704b8909cf05f3add39741d8468b5d89_l-537041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 «Полезные овощи»</a:t>
            </a:r>
            <a:endParaRPr lang="ru-RU" dirty="0"/>
          </a:p>
        </p:txBody>
      </p:sp>
      <p:sp>
        <p:nvSpPr>
          <p:cNvPr id="14338" name="AutoShape 2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 descr="C:\Users\User\Desktop\Проекты 2022-2023\20221024_1624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050" y="1142984"/>
            <a:ext cx="3619525" cy="2714644"/>
          </a:xfrm>
          <a:prstGeom prst="rect">
            <a:avLst/>
          </a:prstGeom>
          <a:noFill/>
        </p:spPr>
      </p:pic>
      <p:pic>
        <p:nvPicPr>
          <p:cNvPr id="18435" name="Picture 3" descr="C:\Users\User\Desktop\Проекты 2022-2023\20221024_1624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821908"/>
            <a:ext cx="3609972" cy="270747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i?id=704b8909cf05f3add39741d8468b5d89_l-537041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Плакат «Мы любим спорт»</a:t>
            </a:r>
            <a:endParaRPr lang="ru-RU" dirty="0"/>
          </a:p>
        </p:txBody>
      </p:sp>
      <p:sp>
        <p:nvSpPr>
          <p:cNvPr id="14338" name="AutoShape 2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8" name="Picture 2" descr="C:\Users\User\Desktop\Проекты 2022-2023\IMG-20221027-WA00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9459" name="Picture 3" descr="C:\Users\User\Desktop\Проекты 2022-2023\IMG-20221027-WA0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i?id=704b8909cf05f3add39741d8468b5d89_l-537041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Зарядка после сна, хождение по массажным дорожкам и умывание водичкой.</a:t>
            </a:r>
            <a:endParaRPr lang="ru-RU" sz="3200" dirty="0"/>
          </a:p>
        </p:txBody>
      </p:sp>
      <p:sp>
        <p:nvSpPr>
          <p:cNvPr id="14338" name="AutoShape 2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C:\Users\User\Desktop\Проекты 2022-2023\20221020_1541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85860"/>
            <a:ext cx="4038600" cy="3233436"/>
          </a:xfrm>
          <a:prstGeom prst="rect">
            <a:avLst/>
          </a:prstGeom>
          <a:noFill/>
        </p:spPr>
      </p:pic>
      <p:pic>
        <p:nvPicPr>
          <p:cNvPr id="20483" name="Picture 3" descr="C:\Users\User\Desktop\Проекты 2022-2023\20221024_1531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0043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i?id=704b8909cf05f3add39741d8468b5d89_l-5370410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8" name="AutoShape 2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catherineasquithgallery.com/uploads/posts/2021-03/1614795902_100-p-fon-dlya-meditsinskoi-prezentatsii-1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 descr="C:\Users\User\Desktop\Проекты 2022-2023\20221020_1539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0042"/>
            <a:ext cx="4038600" cy="3028950"/>
          </a:xfrm>
          <a:prstGeom prst="rect">
            <a:avLst/>
          </a:prstGeom>
          <a:noFill/>
        </p:spPr>
      </p:pic>
      <p:pic>
        <p:nvPicPr>
          <p:cNvPr id="21507" name="Picture 3" descr="C:\Users\User\Desktop\Проекты 2022-2023\20221020_1543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00438"/>
            <a:ext cx="4038600" cy="2782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74</Words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автономное общеобразовательное учреждение  « Калтайская СОШ» Томского района дошкольная группа «Непоседы» </vt:lpstr>
      <vt:lpstr>Цель:</vt:lpstr>
      <vt:lpstr>Зарядка.</vt:lpstr>
      <vt:lpstr>Дыхательная гимнастика.</vt:lpstr>
      <vt:lpstr>Рисовали витамины.</vt:lpstr>
      <vt:lpstr>Викторина «Полезные овощи»</vt:lpstr>
      <vt:lpstr>Плакат «Мы любим спорт»</vt:lpstr>
      <vt:lpstr>Зарядка после сна, хождение по массажным дорожкам и умывание водичкой.</vt:lpstr>
      <vt:lpstr>Слайд 9</vt:lpstr>
      <vt:lpstr>Физическая культура.</vt:lpstr>
      <vt:lpstr>Слайд 11</vt:lpstr>
      <vt:lpstr>Лепка.</vt:lpstr>
      <vt:lpstr>Приготовление «Канапе»</vt:lpstr>
      <vt:lpstr>Уборка рабочего места</vt:lpstr>
      <vt:lpstr>Приятного апетита!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 « Калтайская СОШ» Томского района дошкольная группа «Непоседы» </dc:title>
  <dc:creator>User</dc:creator>
  <cp:lastModifiedBy>User</cp:lastModifiedBy>
  <cp:revision>14</cp:revision>
  <dcterms:created xsi:type="dcterms:W3CDTF">2022-10-28T05:39:21Z</dcterms:created>
  <dcterms:modified xsi:type="dcterms:W3CDTF">2022-10-28T08:41:29Z</dcterms:modified>
</cp:coreProperties>
</file>