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2" r:id="rId10"/>
    <p:sldId id="260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1188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Пользователь\Desktop\СКАР\1614845970_8-p-fon-trikolor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14480" y="428604"/>
            <a:ext cx="60024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44550" algn="l"/>
              </a:tabLst>
            </a:pPr>
            <a:r>
              <a:rPr kumimoji="0" lang="ru-RU" sz="2800" b="1" i="0" u="none" strike="noStrike" normalizeH="0" baseline="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normalizeH="0" baseline="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патриоты </a:t>
            </a:r>
            <a:r>
              <a:rPr kumimoji="0" lang="ru-RU" sz="2800" b="1" i="0" u="none" strike="noStrike" normalizeH="0" baseline="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normalizeH="0" baseline="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нами будущее!</a:t>
            </a:r>
            <a:r>
              <a:rPr kumimoji="0" lang="ru-RU" sz="2800" b="1" i="0" u="none" strike="noStrike" normalizeH="0" baseline="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1" i="0" u="none" strike="noStrike" normalizeH="0" baseline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620" y="5000636"/>
            <a:ext cx="49355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Жилина Ю.О.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МКОУ КСШ №3 им. И.А. Домбровского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Каргат</a:t>
            </a:r>
          </a:p>
          <a:p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86182" y="6215082"/>
            <a:ext cx="849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2023г.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СКАР\bNpHfk7Ap-o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500174"/>
            <a:ext cx="5214974" cy="347936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Пользователь\Desktop\СКАР\1614845970_8-p-fon-trikolor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14348" y="357166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расширение кругозора детей,  их интереса к истории страны. Развитие заинтересованности, инициативности,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самостоятельности.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 descr="C:\Users\Пользователь\Desktop\СКАР\HTCAX573it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00174"/>
            <a:ext cx="3751960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0" name="Picture 2" descr="C:\Users\Пользователь\Desktop\СКАР\2m4QAr6tzH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643314"/>
            <a:ext cx="3643306" cy="2732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C:\Users\Пользователь\Desktop\СКАР\1614845970_8-p-fon-trikolor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00034" y="5429264"/>
            <a:ext cx="81698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-141288" y="428604"/>
            <a:ext cx="9285288" cy="160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Благодарю за участие, </a:t>
            </a:r>
          </a:p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вашу активность.</a:t>
            </a:r>
            <a:r>
              <a:rPr lang="ru-RU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23554" name="AutoShape 2" descr="https://catherineasquithgallery.com/uploads/posts/2021-03/1614845970_8-p-fon-trikolor-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catherineasquithgallery.com/uploads/posts/2021-03/1614845970_8-p-fon-trikolor-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Пользователь\Desktop\СКАР\1614845970_8-p-fon-trikolor-10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28596" y="500042"/>
            <a:ext cx="38576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500174"/>
            <a:ext cx="82868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формирование гражданственности, патриотизма, активной жизненной позиции для успешной социализации в современном мире. Воспитание у обучающихся любви и верности к Отечеству.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1.Способствовать воспитанию любви к своей семье, уважению к истории родного края, его ценностям.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Сформировать у школьников понятия и представления патриотизма.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3.Развивать познавательные способности детей в процессе практической деятельности, творческие способности, самостоятельность.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Пользователь\Desktop\СКАР\1614845970_8-p-fon-trikolor-10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00034" y="714356"/>
            <a:ext cx="81439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1.Подготовительный. Организационный.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материал по данной теме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Подобрать высказывания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Сделать раздаточный материал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Подобрать музыкальный материал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Реализация. Проведение мероприятия.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00034" y="4214818"/>
            <a:ext cx="764383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3.Результаты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Сопроводительные материалы: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презентация, карточки с пословицами, рабочие листы.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Пользователь\Desktop\СКАР\1614845970_8-p-fon-trikolor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4" name="AutoShape 2" descr="https://top-fon.com/uploads/posts/2023-01/1674835907_top-fon-com-p-fon-dlya-prezentatsii-simvoli-rossii-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5" name="Picture 3" descr="C:\Users\Пользователь\Desktop\СКАР\1613441913_18-p-fon-dlya-prezentatsii-pro-rossiyu-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67826"/>
            <a:ext cx="8405134" cy="46900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Пользователь\Desktop\СКАР\1614845970_8-p-fon-trikolor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https://kirov-portal.ru/upload/original/news/4c1/4c1ec836ff81d26b6d2db32108344f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85794"/>
            <a:ext cx="7936691" cy="529112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Пользователь\Desktop\СКАР\1614845970_8-p-fon-trikolor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C:\Users\Пользователь\Desktop\СКАР\6OUAr_VAJH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714752"/>
            <a:ext cx="3857620" cy="28932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3" name="Picture 3" descr="C:\Users\Пользователь\Desktop\СКАР\Wci9rulj7p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57166"/>
            <a:ext cx="3857620" cy="25737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5" name="Picture 5" descr="https://sun9-39.userapi.com/impg/VGI9lLXX14SqCqiUW-2-M0e8q45SHYYqfl3AUw/fvdKXJZJNBo.jpg?size=1280x960&amp;quality=96&amp;sign=fafcf3a15e149238ff0f76870d147eee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67870"/>
            <a:ext cx="3571900" cy="2678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6" name="Picture 6" descr="C:\Users\Пользователь\Desktop\СКАР\jgE3OLOhMG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857628"/>
            <a:ext cx="3524243" cy="26431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Пользователь\Desktop\СКАР\1614845970_8-p-fon-trikolor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C:\Users\Пользователь\Desktop\СКАР\ldodPjVBA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000504"/>
            <a:ext cx="3524232" cy="23485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7" name="Picture 3" descr="C:\Users\Пользователь\Desktop\СКАР\iWOW-mco6T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8604"/>
            <a:ext cx="4607733" cy="6143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8" name="Picture 4" descr="C:\Users\Пользователь\Desktop\СКАР\ZhsKQQsoc2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285728"/>
            <a:ext cx="3595670" cy="26967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Пользователь\Desktop\СКАР\1614845970_8-p-fon-trikolor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C:\Users\Пользователь\Desktop\СКАР\onq64HNl-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643314"/>
            <a:ext cx="3905244" cy="29289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2" name="Picture 4" descr="C:\Users\Пользователь\Desktop\СКАР\2m4QAr6tzH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21446"/>
            <a:ext cx="3571900" cy="2678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3" name="Picture 5" descr="C:\Users\Пользователь\Desktop\СКАР\k4SkMZ3RP0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214290"/>
            <a:ext cx="4000496" cy="26659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4" name="Picture 6" descr="C:\Users\Пользователь\Desktop\СКАР\17bAlcD-Bp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3571876"/>
            <a:ext cx="3857620" cy="28932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Пользователь\Desktop\СКАР\1614845970_8-p-fon-trikolor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C:\Users\Пользователь\Desktop\СКАР\1695926049_gas-kvas-com-p-kartinki-rodina-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8670"/>
            <a:ext cx="8409350" cy="500066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163</Words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10</cp:revision>
  <dcterms:created xsi:type="dcterms:W3CDTF">2023-11-22T00:37:39Z</dcterms:created>
  <dcterms:modified xsi:type="dcterms:W3CDTF">2023-11-22T01:18:05Z</dcterms:modified>
</cp:coreProperties>
</file>