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8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6" r:id="rId20"/>
    <p:sldId id="275" r:id="rId21"/>
    <p:sldId id="276" r:id="rId22"/>
    <p:sldId id="286" r:id="rId23"/>
    <p:sldId id="287" r:id="rId24"/>
    <p:sldId id="288" r:id="rId25"/>
    <p:sldId id="289" r:id="rId26"/>
    <p:sldId id="290" r:id="rId27"/>
    <p:sldId id="257" r:id="rId28"/>
    <p:sldId id="260" r:id="rId29"/>
    <p:sldId id="261" r:id="rId30"/>
    <p:sldId id="262" r:id="rId31"/>
    <p:sldId id="263" r:id="rId32"/>
    <p:sldId id="264" r:id="rId33"/>
    <p:sldId id="265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7798" autoAdjust="0"/>
  </p:normalViewPr>
  <p:slideViewPr>
    <p:cSldViewPr snapToGrid="0">
      <p:cViewPr>
        <p:scale>
          <a:sx n="50" d="100"/>
          <a:sy n="50" d="100"/>
        </p:scale>
        <p:origin x="-63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3997D5-FD18-4F66-908B-7F354744751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03D66-576A-451F-A9FB-EAB7C40034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phonoteka.org/uploads/posts/2021-04/1619775031_7-phonoteka_org-p-ramka-dlya-teksta-krasivaya-prozrachnii-fo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1" y="0"/>
            <a:ext cx="12058389" cy="6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696" y="2041742"/>
            <a:ext cx="9257880" cy="4271376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«Нынче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Муха-Цокотуха именинница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учитель-логопед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№ 6 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 «Ёжик»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Новокуйбышевска</a:t>
            </a:r>
          </a:p>
          <a:p>
            <a:pPr algn="ct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88006" r="55639" b="4093"/>
          <a:stretch/>
        </p:blipFill>
        <p:spPr bwMode="auto">
          <a:xfrm>
            <a:off x="3657598" y="2116898"/>
            <a:ext cx="6475957" cy="2730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http://churhleb.ru/netcat_files/87/36/rogalik_s_makom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EBC4"/>
              </a:clrFrom>
              <a:clrTo>
                <a:srgbClr val="F9EB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7393" b="4271"/>
          <a:stretch/>
        </p:blipFill>
        <p:spPr bwMode="auto">
          <a:xfrm>
            <a:off x="4739425" y="1477894"/>
            <a:ext cx="4567782" cy="38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на прозрачном фоне продукты - торты 22 » Шапки сайтов jpg бесплат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94" y="1206591"/>
            <a:ext cx="4810125" cy="421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на прозрачном фоне продукты - торты 22 » Шапки сайтов jpg бесплат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82" y="2473916"/>
            <a:ext cx="2546350" cy="222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рожки: подборка изображен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3934" b="6817"/>
          <a:stretch/>
        </p:blipFill>
        <p:spPr bwMode="auto">
          <a:xfrm rot="16606164">
            <a:off x="2604497" y="689010"/>
            <a:ext cx="2372765" cy="4770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ирожки: подборка изображен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3934" b="6817"/>
          <a:stretch/>
        </p:blipFill>
        <p:spPr bwMode="auto">
          <a:xfrm rot="16606164">
            <a:off x="7914878" y="2097203"/>
            <a:ext cx="1672519" cy="2872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0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алатник из курицы на прозрачном фоне, Курица, салат, куриная грудка PNG и  PSD-файл пнг для бесплатной загрузки"/>
          <p:cNvPicPr/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7589"/>
          <a:stretch/>
        </p:blipFill>
        <p:spPr bwMode="auto">
          <a:xfrm>
            <a:off x="709295" y="778055"/>
            <a:ext cx="6099810" cy="4837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салатник из курицы на прозрачном фоне, Курица, салат, куриная грудка PNG и  PSD-файл пнг для бесплатной загрузки"/>
          <p:cNvPicPr/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7589"/>
          <a:stretch/>
        </p:blipFill>
        <p:spPr bwMode="auto">
          <a:xfrm>
            <a:off x="7359967" y="2063750"/>
            <a:ext cx="3442970" cy="2730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26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адик\Desktop\муха-цокотуха\Без названия (2)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96" y="1690688"/>
            <a:ext cx="5342890" cy="388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адик\Desktop\муха-цокотуха\Без названия (2)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9" y="2300604"/>
            <a:ext cx="3383915" cy="245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орийность пшенной каши: сухой, на воде, на молоке, блюд - Похудейкин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70" y="818017"/>
            <a:ext cx="5184775" cy="51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лорийность пшенной каши: сухой, на воде, на молоке, блюд - Похудейкин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45" y="2206580"/>
            <a:ext cx="3170555" cy="3170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4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Торт png на прозрачном фоне - Png иконки #19 - PNG картинки с прозрачным  фоном cкачать бесплатно - PNGs.ru"/>
          <p:cNvPicPr>
            <a:picLocks noGrp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84" y="266697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Торт png на прозрачном фоне - Png иконки #19 - PNG картинки с прозрачным  фоном cкачать бесплатно - PNGs.ru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742768"/>
            <a:ext cx="6149975" cy="461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1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фир - необычный напиток 🚩 Напитки 🚩 Другое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62" y="804590"/>
            <a:ext cx="4929505" cy="492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ефир - необычный напиток 🚩 Напитки 🚩 Другое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22" y="2156007"/>
            <a:ext cx="2533015" cy="2533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4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сиски на белом фоне - Создать мем - Meme-arsenal.com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83" y="1551214"/>
            <a:ext cx="5648960" cy="37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сосиски на белом фоне - Создать мем - Meme-arsenal.com"/>
          <p:cNvPicPr>
            <a:picLocks noGrp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43" y="2861922"/>
            <a:ext cx="2286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6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щ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15" y="2569029"/>
            <a:ext cx="4247742" cy="287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Борщ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1" y="943429"/>
            <a:ext cx="6183085" cy="478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ds05.infourok.ru/uploads/ex/01ff/0003bf06-4f6a9012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12187" r="2523" b="10918"/>
          <a:stretch/>
        </p:blipFill>
        <p:spPr bwMode="auto">
          <a:xfrm>
            <a:off x="3771042" y="407373"/>
            <a:ext cx="4677500" cy="59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 ПРЯНИКОМ НЕ ЗАМАНИШЬ». | WorldLab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59" y="1393371"/>
            <a:ext cx="5452427" cy="38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 ПРЯНИКОМ НЕ ЗАМАНИШЬ». | WorldLa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13" y="2562859"/>
            <a:ext cx="3169285" cy="213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продукции Сергиево-Посадской кондитерской фабрики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6" r="67696"/>
          <a:stretch/>
        </p:blipFill>
        <p:spPr bwMode="auto">
          <a:xfrm>
            <a:off x="2767919" y="1174612"/>
            <a:ext cx="3521075" cy="4247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Фотография продукции Сергиево-Посадской кондитерской фабрики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6" r="67696"/>
          <a:stretch/>
        </p:blipFill>
        <p:spPr bwMode="auto">
          <a:xfrm>
            <a:off x="6686278" y="3133134"/>
            <a:ext cx="1573530" cy="1898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9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етана Коровка из Кореновки 25% БЗМЖ 300 гр - купить продукты по выгодной  цене с доставкой по Москве в интернет-магазине Водовоз.RU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93" y="1039087"/>
            <a:ext cx="4224655" cy="42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метана Коровка из Кореновки 25% БЗМЖ 300 гр - купить продукты по выгодной  цене с доставкой по Москве в интернет-магазине Водовоз.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48" y="2300605"/>
            <a:ext cx="2256790" cy="225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7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одинский хлеб картинки, стоковые фото Бородинский хлеб | Depositphotos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14286" r="8705" b="13674"/>
          <a:stretch/>
        </p:blipFill>
        <p:spPr bwMode="auto">
          <a:xfrm>
            <a:off x="1773417" y="1674404"/>
            <a:ext cx="5412105" cy="3182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Бородинский хлеб картинки, стоковые фото Бородинский хлеб | Depositphotos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14286" r="8705" b="13674"/>
          <a:stretch/>
        </p:blipFill>
        <p:spPr bwMode="auto">
          <a:xfrm>
            <a:off x="7588975" y="3109640"/>
            <a:ext cx="2141220" cy="1259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51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 батон нарезной 380г купить в Краснодаре по низкой цене с доставкой на  дом в интернет-магазине - «Хом-Хом»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2" y="1269502"/>
            <a:ext cx="3939540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Хлеб батон нарезной 380г купить в Краснодаре по низкой цене с доставкой на  дом в интернет-магазине - «Хом-Хом»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2392045"/>
            <a:ext cx="2291715" cy="253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адик\Desktop\муха-цокотуха\gYbu7W9XEKA.jpg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12042" r="26756" b="24065"/>
          <a:stretch/>
        </p:blipFill>
        <p:spPr bwMode="auto">
          <a:xfrm>
            <a:off x="2693670" y="1381625"/>
            <a:ext cx="4101465" cy="4062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Садик\Desktop\муха-цокотуха\gYbu7W9XEKA.jpg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12042" r="26756" b="24065"/>
          <a:stretch/>
        </p:blipFill>
        <p:spPr bwMode="auto">
          <a:xfrm>
            <a:off x="7268664" y="2520179"/>
            <a:ext cx="1802130" cy="1784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5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уха-цокотуха\рыба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34" y="1318986"/>
            <a:ext cx="6354445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муха-цокотуха\рыба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56" y="2415947"/>
            <a:ext cx="274320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ychniZOH1 ychniZOH1 (ychnizoh1) — профиль | Pinterest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48" y="0"/>
            <a:ext cx="4535351" cy="667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муха-цокотуха\9f3e7a2e688bead4d9a526a8e45e7c82.jpg"/>
          <p:cNvPicPr/>
          <p:nvPr/>
        </p:nvPicPr>
        <p:blipFill rotWithShape="1"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7022" r="12729" b="51469"/>
          <a:stretch/>
        </p:blipFill>
        <p:spPr bwMode="auto">
          <a:xfrm>
            <a:off x="4888002" y="2135186"/>
            <a:ext cx="1886585" cy="258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6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ychniZOH1 ychniZOH1 (ychnizoh1) — профиль | Pinterest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5220" y="-166688"/>
            <a:ext cx="4861560" cy="7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на прозрачном фоне продукты - торты 22 » Шапки сайтов jpg бесплат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35" y="2394902"/>
            <a:ext cx="2360930" cy="206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8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игинал - Схема вышивки «Фрукты в вазе» - Автор «Melisenta» - Авторы -  Вышивка крестом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144">
            <a:off x="5066030" y="2430463"/>
            <a:ext cx="2059940" cy="19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ychniZOH1 ychniZOH1 (ychnizoh1) — профиль | Pinterest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92" y="90828"/>
            <a:ext cx="4535351" cy="667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5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5643" r="78699" b="74543"/>
          <a:stretch/>
        </p:blipFill>
        <p:spPr bwMode="auto">
          <a:xfrm>
            <a:off x="3785710" y="1547713"/>
            <a:ext cx="5749447" cy="301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Компот: виды, состав и польза, приготовление компот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t="16558" r="29270" b="16696"/>
          <a:stretch/>
        </p:blipFill>
        <p:spPr bwMode="auto">
          <a:xfrm>
            <a:off x="5442014" y="1185112"/>
            <a:ext cx="2087880" cy="3381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29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ychniZOH1 ychniZOH1 (ychnizoh1) — профиль | Pinterest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5220" y="-166688"/>
            <a:ext cx="4861560" cy="7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алатник из курицы на прозрачном фоне, Курица, салат, куриная грудка PNG и  PSD-файл пнг для бесплатной загрузки"/>
          <p:cNvPicPr/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7589"/>
          <a:stretch/>
        </p:blipFill>
        <p:spPr bwMode="auto">
          <a:xfrm>
            <a:off x="4834573" y="2452914"/>
            <a:ext cx="2480628" cy="1976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3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b/set-realistic-glasses-tasty-juice-white-background-set-realistic-glasses-tasty-juice-white-background-vector-122381169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6" t="51684" r="3793" b="6627"/>
          <a:stretch/>
        </p:blipFill>
        <p:spPr bwMode="auto">
          <a:xfrm>
            <a:off x="5052694" y="1966187"/>
            <a:ext cx="2399030" cy="356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ychniZOH1 ychniZOH1 (ychnizoh1) — профиль | Pinterest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66" y="181656"/>
            <a:ext cx="4535351" cy="667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7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ychniZOH1 ychniZOH1 (ychnizoh1) — профиль | Pinterest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6820" y="-282801"/>
            <a:ext cx="4861560" cy="7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ицца Дары моря Ø L от компании Империя пиццы и суши в городе Коломн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17" y="2451416"/>
            <a:ext cx="1955165" cy="195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ychniZOH1 ychniZOH1 (ychnizoh1) — профиль | Pinterest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5220" y="-166688"/>
            <a:ext cx="4861560" cy="7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asparus.ru/media/data/Product/Pirog_s_yagodami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53" y="2610997"/>
            <a:ext cx="2459491" cy="18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2.infourok.ru/uploads/ex/0960/0002b4f7-4553be0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59" y="158025"/>
            <a:ext cx="8600117" cy="64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3851" r="78540" b="56335"/>
          <a:stretch/>
        </p:blipFill>
        <p:spPr bwMode="auto">
          <a:xfrm>
            <a:off x="3695177" y="1753643"/>
            <a:ext cx="6087650" cy="2956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s://poncy.ru/media/uploads/dict/sln/s/y/syrni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23" y="1060852"/>
            <a:ext cx="4339152" cy="43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13510" r="57470" b="73765"/>
          <a:stretch/>
        </p:blipFill>
        <p:spPr bwMode="auto">
          <a:xfrm>
            <a:off x="3914384" y="1691014"/>
            <a:ext cx="5755709" cy="3031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https://attuale.ru/wp-content/uploads/2018/04/DSC_4474-mi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6334" r="34533" b="7270"/>
          <a:stretch/>
        </p:blipFill>
        <p:spPr bwMode="auto">
          <a:xfrm>
            <a:off x="5520913" y="1269143"/>
            <a:ext cx="2386715" cy="41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40964" r="54651" b="51861"/>
          <a:stretch/>
        </p:blipFill>
        <p:spPr bwMode="auto">
          <a:xfrm>
            <a:off x="3645074" y="1728592"/>
            <a:ext cx="6475955" cy="2567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s://casparus.ru/media/data/Product/Pirog_s_yagodami_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9E6"/>
              </a:clrFrom>
              <a:clrTo>
                <a:srgbClr val="EDE9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53" y="1571223"/>
            <a:ext cx="4421248" cy="33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51730" r="54693" b="42112"/>
          <a:stretch/>
        </p:blipFill>
        <p:spPr bwMode="auto">
          <a:xfrm>
            <a:off x="3858016" y="2016692"/>
            <a:ext cx="6237961" cy="207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4" descr="https://www.meme-arsenal.com/memes/4c85bf6236d0a7af801068c90718a63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 b="13671"/>
          <a:stretch/>
        </p:blipFill>
        <p:spPr bwMode="auto">
          <a:xfrm>
            <a:off x="4275786" y="1455312"/>
            <a:ext cx="4245019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64667" r="80386" b="24089"/>
          <a:stretch/>
        </p:blipFill>
        <p:spPr bwMode="auto">
          <a:xfrm>
            <a:off x="4070960" y="1691013"/>
            <a:ext cx="5123144" cy="320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s://gastrotract.ru/wp-content/uploads/2017/01/201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4053" y="1486425"/>
            <a:ext cx="4924703" cy="329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98a9d6208efd744f9cb07b35d84c3d09/1920x1080/books38/377519/ph_1.jpg?15637018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75058" r="79146" b="17014"/>
          <a:stretch/>
        </p:blipFill>
        <p:spPr bwMode="auto">
          <a:xfrm>
            <a:off x="3738550" y="1929008"/>
            <a:ext cx="5875020" cy="2517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4" name="Picture 4" descr="https://a.d-cd.net/DMAAAgIvNOA-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9" y="1523149"/>
            <a:ext cx="4135727" cy="33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25</Words>
  <Application>Microsoft Office PowerPoint</Application>
  <PresentationFormat>Произвольный</PresentationFormat>
  <Paragraphs>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Andrei</cp:lastModifiedBy>
  <cp:revision>20</cp:revision>
  <dcterms:created xsi:type="dcterms:W3CDTF">2021-11-01T06:46:01Z</dcterms:created>
  <dcterms:modified xsi:type="dcterms:W3CDTF">2022-11-29T16:59:56Z</dcterms:modified>
</cp:coreProperties>
</file>