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07.11.2022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317" y="13259"/>
            <a:ext cx="5205683" cy="6826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2348880"/>
            <a:ext cx="288031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ЦЕНТР</a:t>
            </a:r>
          </a:p>
          <a:p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БАЙКАЛО</a:t>
            </a:r>
          </a:p>
          <a:p>
            <a:r>
              <a:rPr lang="ru-RU" sz="4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ВЕДЕНИЯ</a:t>
            </a:r>
            <a:endParaRPr lang="ru-RU" sz="4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7557" y="134541"/>
            <a:ext cx="364029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мБДОУ</a:t>
            </a:r>
            <a:r>
              <a:rPr lang="ru-RU" sz="20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Города  </a:t>
            </a:r>
            <a:r>
              <a:rPr lang="ru-RU" sz="2000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Иркутска</a:t>
            </a:r>
          </a:p>
          <a:p>
            <a:pPr algn="ctr"/>
            <a:r>
              <a:rPr lang="ru-RU" sz="2000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детский сад №37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99505" y="6181213"/>
            <a:ext cx="1816395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effectLst>
                  <a:reflection blurRad="12700" stA="28000" endPos="45000" dist="1000" dir="5400000" sy="-100000" algn="bl" rotWithShape="0"/>
                </a:effectLst>
              </a:rPr>
              <a:t>Иркутск  2022</a:t>
            </a:r>
            <a:endParaRPr lang="ru-RU" sz="20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68071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75" y="110136"/>
            <a:ext cx="4835748" cy="6552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2944" y="3284984"/>
            <a:ext cx="86453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Благодарим за внимание</a:t>
            </a:r>
            <a:endParaRPr lang="ru-RU" sz="5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15801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83568" y="260648"/>
            <a:ext cx="777686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Авторы: Казаринова Ольга Анатольевна,</a:t>
            </a:r>
          </a:p>
          <a:p>
            <a:pPr algn="ctr"/>
            <a:r>
              <a:rPr lang="ru-RU" sz="2800" b="1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Цваль</a:t>
            </a:r>
            <a:r>
              <a:rPr lang="ru-RU" sz="28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Ксения Владимировна,</a:t>
            </a:r>
            <a:endParaRPr lang="ru-RU" sz="28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algn="ctr"/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Чемоданова Алла Валентиновна</a:t>
            </a:r>
            <a:endParaRPr lang="ru-RU" sz="28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55859" y="1988840"/>
            <a:ext cx="8208912" cy="517064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Байкаловедения рассчитан для детей старшего дошкольного возраста</a:t>
            </a:r>
          </a:p>
          <a:p>
            <a:pPr algn="ctr"/>
            <a:endParaRPr lang="ru-RU" sz="20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b="1" u="sng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Наполняемость центра:</a:t>
            </a:r>
          </a:p>
          <a:p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-Дидактическое пособие 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ЭКОКУБ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«Стихии Байкала»</a:t>
            </a:r>
          </a:p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-Макет озера Байкал и прилегающих к нему территорий, размером  1,2 метра х1,2 метра</a:t>
            </a:r>
          </a:p>
          <a:p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-Подборка дидактических игр </a:t>
            </a:r>
          </a:p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-Раздаточный материал для экспериментирования</a:t>
            </a:r>
          </a:p>
          <a:p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-Игрушки и карточки с изображением </a:t>
            </a: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представителей флоры и фауны Байкала</a:t>
            </a:r>
          </a:p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-Библиотека произведений писателей Сибири</a:t>
            </a:r>
          </a:p>
          <a:p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-Куклы, представители коренных народов </a:t>
            </a: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Прибайкалья</a:t>
            </a:r>
          </a:p>
          <a:p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-Альбомы и лэпбуки экологической </a:t>
            </a:r>
          </a:p>
          <a:p>
            <a:r>
              <a:rPr lang="ru-RU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ru-RU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направленности</a:t>
            </a:r>
            <a:endParaRPr lang="ru-RU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ru-RU" b="1" cap="none" spc="0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342900" indent="-342900" algn="ctr">
              <a:buAutoNum type="arabicPeriod"/>
            </a:pPr>
            <a:endParaRPr lang="ru-RU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228"/>
          <a:stretch/>
        </p:blipFill>
        <p:spPr bwMode="auto">
          <a:xfrm>
            <a:off x="6425307" y="4149081"/>
            <a:ext cx="2718694" cy="2698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4525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7" b="4764"/>
          <a:stretch/>
        </p:blipFill>
        <p:spPr bwMode="auto">
          <a:xfrm>
            <a:off x="6140027" y="273004"/>
            <a:ext cx="2771287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271369"/>
            <a:ext cx="6216041" cy="452431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Байкаловедения расположен</a:t>
            </a:r>
          </a:p>
          <a:p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переднем правом углу группы.</a:t>
            </a:r>
          </a:p>
          <a:p>
            <a:endParaRPr lang="ru-RU" sz="2400" b="1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u="sng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Главная цель </a:t>
            </a:r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создания центра – </a:t>
            </a:r>
          </a:p>
          <a:p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помочь детям в упорядочивании и</a:t>
            </a:r>
          </a:p>
          <a:p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систематизации знаний об окружающем</a:t>
            </a:r>
          </a:p>
          <a:p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мире, о природе родного края, об </a:t>
            </a:r>
          </a:p>
          <a:p>
            <a:r>
              <a:rPr lang="ru-RU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</a:t>
            </a:r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никальности озера Байкал. </a:t>
            </a:r>
          </a:p>
          <a:p>
            <a:endParaRPr lang="ru-RU" sz="2400" b="1" cap="none" spc="0" dirty="0" smtClean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соседствует с центром </a:t>
            </a:r>
          </a:p>
          <a:p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природы и центром экспериментирования.</a:t>
            </a:r>
            <a:endParaRPr lang="ru-RU" sz="2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27"/>
          <a:stretch/>
        </p:blipFill>
        <p:spPr bwMode="auto">
          <a:xfrm>
            <a:off x="6804248" y="4718727"/>
            <a:ext cx="2108313" cy="206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280" y="4703497"/>
            <a:ext cx="2756000" cy="2065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02" y="4795684"/>
            <a:ext cx="2482884" cy="20006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729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29239" y="330924"/>
            <a:ext cx="48045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r>
              <a:rPr lang="ru-RU" sz="40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Маркеры центра</a:t>
            </a:r>
          </a:p>
          <a:p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(методический </a:t>
            </a:r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ЭКОКУБ </a:t>
            </a:r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макет озера </a:t>
            </a:r>
          </a:p>
          <a:p>
            <a:pPr algn="ctr"/>
            <a:r>
              <a:rPr lang="ru-RU" sz="20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Байкал)</a:t>
            </a:r>
            <a:endParaRPr lang="ru-RU" sz="2000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950784"/>
            <a:ext cx="2657052" cy="265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780928"/>
            <a:ext cx="4741346" cy="17455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015493"/>
            <a:ext cx="4741346" cy="1594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8" r="7365"/>
          <a:stretch/>
        </p:blipFill>
        <p:spPr bwMode="auto">
          <a:xfrm>
            <a:off x="5508105" y="352425"/>
            <a:ext cx="3289532" cy="3436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72068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564904"/>
            <a:ext cx="5596104" cy="4176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31682" y="211025"/>
            <a:ext cx="8063425" cy="24314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Главным маркером нашего центра является </a:t>
            </a:r>
          </a:p>
          <a:p>
            <a:pPr algn="ctr"/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ЭКО </a:t>
            </a:r>
            <a:r>
              <a:rPr lang="ru-RU" sz="28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КУБ «Стихии Байкала»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Каждая грань которого отдельная стихия природы </a:t>
            </a:r>
          </a:p>
          <a:p>
            <a:pPr algn="ctr"/>
            <a:r>
              <a:rPr lang="ru-RU" sz="2400" b="1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Прибайкалья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(вода, лес, земля, воздух, плюс включены </a:t>
            </a:r>
          </a:p>
          <a:p>
            <a:pPr algn="ctr"/>
            <a:r>
              <a:rPr lang="ru-RU" sz="2400" b="1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народы Прибайкалья)</a:t>
            </a:r>
            <a:endParaRPr lang="ru-RU" sz="2400" b="1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47639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960440" cy="4708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5137" y="260648"/>
            <a:ext cx="8129148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каждой гране куба ящички и углубления для </a:t>
            </a:r>
          </a:p>
          <a:p>
            <a:pPr algn="ctr"/>
            <a:r>
              <a:rPr lang="ru-RU" sz="28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карточек, разных игр, дидактического и </a:t>
            </a:r>
          </a:p>
          <a:p>
            <a:pPr algn="ctr"/>
            <a:r>
              <a:rPr lang="ru-RU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раздаточного материала, материала для</a:t>
            </a:r>
          </a:p>
          <a:p>
            <a:pPr algn="ctr"/>
            <a:r>
              <a:rPr lang="ru-RU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экспериментирования. </a:t>
            </a:r>
            <a:endParaRPr lang="ru-RU" sz="2800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078" y="2983652"/>
            <a:ext cx="5080237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 центре собраны коллекции</a:t>
            </a:r>
          </a:p>
          <a:p>
            <a:pPr algn="ctr"/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камней, песка с берегов Байкала,</a:t>
            </a:r>
          </a:p>
          <a:p>
            <a:pPr algn="ctr"/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гербарии эндемиков Байкала.</a:t>
            </a:r>
          </a:p>
          <a:p>
            <a:pPr algn="ctr"/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Не малую помощь в создании </a:t>
            </a:r>
          </a:p>
          <a:p>
            <a:pPr algn="ctr"/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коллекций оказали родители </a:t>
            </a:r>
          </a:p>
          <a:p>
            <a:pPr algn="ctr"/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детей группы.</a:t>
            </a:r>
            <a:endParaRPr lang="ru-RU" sz="2400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9070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800"/>
          <a:stretch/>
        </p:blipFill>
        <p:spPr bwMode="auto">
          <a:xfrm>
            <a:off x="3608186" y="2132856"/>
            <a:ext cx="5375672" cy="4554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8519" y="332803"/>
            <a:ext cx="7855035" cy="107721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2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Книги сибирских писателей, сказки</a:t>
            </a:r>
          </a:p>
          <a:p>
            <a:pPr algn="ctr"/>
            <a:r>
              <a:rPr lang="ru-RU" sz="32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народов Сибири очень нравятся детям.</a:t>
            </a:r>
            <a:r>
              <a:rPr lang="ru-RU" sz="32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endParaRPr lang="ru-RU" sz="3200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2373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276872"/>
            <a:ext cx="5540689" cy="4464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496944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Центр богат различными картотеками </a:t>
            </a:r>
            <a:r>
              <a:rPr lang="ru-RU" sz="28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дидактических игр, наблюдений, экспериментов</a:t>
            </a:r>
          </a:p>
          <a:p>
            <a:pPr algn="ctr"/>
            <a:r>
              <a:rPr lang="ru-RU" sz="28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многим другим.</a:t>
            </a:r>
            <a:endParaRPr lang="ru-RU" sz="2800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0809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6481" y="692696"/>
            <a:ext cx="7722538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Работа с </a:t>
            </a:r>
            <a:r>
              <a:rPr lang="ru-RU" sz="2400" cap="none" spc="0" dirty="0" err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лэпбуками</a:t>
            </a:r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на разные темы: «времена</a:t>
            </a:r>
          </a:p>
          <a:p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Года», «Экология», «Зимующие птицы», «Эндемики </a:t>
            </a:r>
          </a:p>
          <a:p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Байкала»,</a:t>
            </a:r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(созданными как воспитателями,</a:t>
            </a:r>
          </a:p>
          <a:p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 и родителями</a:t>
            </a:r>
            <a:r>
              <a:rPr lang="ru-RU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), интересна и </a:t>
            </a:r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занимательна</a:t>
            </a:r>
          </a:p>
          <a:p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детям как в</a:t>
            </a:r>
          </a:p>
          <a:p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самостоятельной </a:t>
            </a:r>
          </a:p>
          <a:p>
            <a:r>
              <a:rPr lang="ru-RU" sz="2400" cap="none" spc="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деятельности,</a:t>
            </a:r>
          </a:p>
          <a:p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так и в совместной </a:t>
            </a:r>
          </a:p>
          <a:p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деятельности педагога </a:t>
            </a:r>
          </a:p>
          <a:p>
            <a:r>
              <a:rPr lang="ru-RU" sz="2400" dirty="0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 детей.</a:t>
            </a:r>
            <a:endParaRPr lang="ru-RU" sz="2400" cap="none" spc="0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1026" name="Picture 2" descr="C:\Users\123\Downloads\GridArt_20220911_111430439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8" t="2361" r="2250" b="2881"/>
          <a:stretch/>
        </p:blipFill>
        <p:spPr bwMode="auto">
          <a:xfrm>
            <a:off x="4716016" y="2427942"/>
            <a:ext cx="4245580" cy="4223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457240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175</TotalTime>
  <Words>313</Words>
  <Application>Microsoft Office PowerPoint</Application>
  <PresentationFormat>Экран (4:3)</PresentationFormat>
  <Paragraphs>68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Алла</cp:lastModifiedBy>
  <cp:revision>16</cp:revision>
  <dcterms:created xsi:type="dcterms:W3CDTF">2022-09-09T05:43:20Z</dcterms:created>
  <dcterms:modified xsi:type="dcterms:W3CDTF">2022-11-07T06:45:49Z</dcterms:modified>
</cp:coreProperties>
</file>