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0" r:id="rId3"/>
    <p:sldId id="261" r:id="rId4"/>
    <p:sldId id="256" r:id="rId5"/>
    <p:sldId id="257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F11D9-3EC7-4E65-A887-55D5D2C03DD6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52FAE-9374-483D-8E98-F56D235911C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52FAE-9374-483D-8E98-F56D235911CB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4_vH0uFB9JA/UqSl8fGTn8I/AAAAAAAAAq8/rcE56SNt2S8/s1600/%D1%81%D0%BD%D0%B5%D0%B3+%D0%B8%D0%B4%D0%B5%D1%82+%D0%B2+%D0%BB%D0%B5%D1%81%D1%8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84"/>
            <a:ext cx="9144000" cy="6860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2.infourok.ru/uploads/ex/00b4/00038323-cb625ab6/1/640/img28.jpg"/>
          <p:cNvPicPr>
            <a:picLocks noChangeAspect="1" noChangeArrowheads="1"/>
          </p:cNvPicPr>
          <p:nvPr/>
        </p:nvPicPr>
        <p:blipFill>
          <a:blip r:embed="rId2" cstate="print"/>
          <a:srcRect l="6250" t="6667" r="8750" b="3333"/>
          <a:stretch>
            <a:fillRect/>
          </a:stretch>
        </p:blipFill>
        <p:spPr bwMode="auto">
          <a:xfrm>
            <a:off x="0" y="-40341"/>
            <a:ext cx="9144000" cy="6898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http://img-c.photosight.ru/5ea/5782370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47800" y="60198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ПОВЕДЕНИЯ В ЛЕСУ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s://us.123rf.com/450wm/rclassenlayouts/rclassenlayouts1207/rclassenlayouts120700290/14512193-%D0%97%D0%B0%D0%BF%D1%80%D0%B5%D1%89%D0%B0%D1%8E%D1%89%D0%B8%D0%B5-%D0%B7%D0%BD%D0%B0%D0%BA%D0%B8-bgv-%D0%B7%D0%BD%D0%B0%D1%87%D0%BE%D0%BA-%D0%BF%D0%B8%D0%BA%D1%82%D0%BE%D0%B3%D1%80%D0%B0%D0%BC%D0%BC%D0%B0-%D0%9D%D0%B5-%D0%B2%D1%8B%D0%BB%D0%B8%D0%B2%D0%B0%D1%82%D1%8C-%D0%B2-%D0%BA%D0%B0%D0%BD%D0%B0%D0%BB%D0%B8%D0%B7%D0%B0%D1%86%D0%B8%D1%8E.jpg?ver=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228600"/>
            <a:ext cx="2971800" cy="2971800"/>
          </a:xfrm>
          <a:prstGeom prst="rect">
            <a:avLst/>
          </a:prstGeom>
          <a:noFill/>
        </p:spPr>
      </p:pic>
      <p:pic>
        <p:nvPicPr>
          <p:cNvPr id="18438" name="Picture 6" descr="https://ru-static.z-dn.net/files/d31/f50311ba026541115b6513d1ca74c6c4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3048000"/>
            <a:ext cx="2895600" cy="2895601"/>
          </a:xfrm>
          <a:prstGeom prst="rect">
            <a:avLst/>
          </a:prstGeom>
          <a:noFill/>
        </p:spPr>
      </p:pic>
      <p:pic>
        <p:nvPicPr>
          <p:cNvPr id="18434" name="Picture 2" descr="https://arhivurokov.ru/kopilka/uploads/user_file_56a8a0574a883/poznavatielnoighrovoiprazdnikpopozharnoibiezopasnostivghostiakhutiotikoshki_2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9116"/>
            <a:ext cx="2925884" cy="29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tent.foto.mail.ru/mail/anzhela.kozhina/_animated/i-2128.gif"/>
          <p:cNvPicPr>
            <a:picLocks noChangeAspect="1" noChangeArrowheads="1" noCrop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47155"/>
          </a:xfrm>
          <a:prstGeom prst="rect">
            <a:avLst/>
          </a:prstGeom>
          <a:noFill/>
        </p:spPr>
      </p:pic>
      <p:pic>
        <p:nvPicPr>
          <p:cNvPr id="5" name="Рисунок 4" descr="http://www.playcast.ru/uploads/2017/12/01/24023729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8200" y="3352800"/>
            <a:ext cx="5105401" cy="3505200"/>
          </a:xfrm>
          <a:prstGeom prst="rect">
            <a:avLst/>
          </a:prstGeom>
          <a:noFill/>
        </p:spPr>
      </p:pic>
      <p:pic>
        <p:nvPicPr>
          <p:cNvPr id="6148" name="Picture 4" descr="http://www.fkrohn.com/images_animated/animatch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608526" flipV="1">
            <a:off x="4532461" y="4820522"/>
            <a:ext cx="1509186" cy="9286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21 -0.03727 C 0.04219 0.00972 -0.04566 0.05671 -0.08055 0.075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www.stihi.ru/pics/2011/06/07/16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6" descr="http://smailiki.ucoz.net/_ph/20/2/424107808.gif?151735216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895600"/>
            <a:ext cx="489966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nature.baikal.ru/phs/norm/27/27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85776"/>
            <a:ext cx="9048750" cy="7343776"/>
          </a:xfrm>
          <a:prstGeom prst="rect">
            <a:avLst/>
          </a:prstGeom>
          <a:noFill/>
        </p:spPr>
      </p:pic>
      <p:pic>
        <p:nvPicPr>
          <p:cNvPr id="15364" name="Picture 4" descr="http://smailiki.ucoz.net/_ph/20/2/424107808.gif?151735216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2831" y="1371600"/>
            <a:ext cx="4612431" cy="2676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velvet.by/files/userfiles/4467/0_67bcc_b9ce2869_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</Words>
  <Application>Microsoft Office PowerPoint</Application>
  <PresentationFormat>Экран (4:3)</PresentationFormat>
  <Paragraphs>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Natalia</cp:lastModifiedBy>
  <cp:revision>19</cp:revision>
  <dcterms:created xsi:type="dcterms:W3CDTF">2018-02-09T14:59:32Z</dcterms:created>
  <dcterms:modified xsi:type="dcterms:W3CDTF">2018-02-15T09:16:18Z</dcterms:modified>
</cp:coreProperties>
</file>