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BEE1A1-EF11-42E0-9F62-C79399D0C2C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7D1410-27DB-4A5D-BA12-335E96BD659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437112"/>
            <a:ext cx="8458200" cy="230770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</a:p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33 г.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Коврова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Марёшина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Владимировна</a:t>
            </a:r>
          </a:p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Морозова Ольга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36712"/>
            <a:ext cx="8785225" cy="323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9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26632" cy="32449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626603" cy="34699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4365104"/>
            <a:ext cx="2909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домик»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060848"/>
            <a:ext cx="2647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«Знакомство»</a:t>
            </a:r>
          </a:p>
        </p:txBody>
      </p:sp>
    </p:spTree>
    <p:extLst>
      <p:ext uri="{BB962C8B-B14F-4D97-AF65-F5344CB8AC3E}">
        <p14:creationId xmlns:p14="http://schemas.microsoft.com/office/powerpoint/2010/main" val="156648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\IMG_8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088565" cy="38164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614664" cy="34609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1157667"/>
            <a:ext cx="320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«Наряди ёлочку»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25144"/>
            <a:ext cx="3143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«Вправо - влево»</a:t>
            </a:r>
          </a:p>
        </p:txBody>
      </p:sp>
    </p:spTree>
    <p:extLst>
      <p:ext uri="{BB962C8B-B14F-4D97-AF65-F5344CB8AC3E}">
        <p14:creationId xmlns:p14="http://schemas.microsoft.com/office/powerpoint/2010/main" val="326116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6600"/>
            <a:ext cx="4284476" cy="3213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038600" cy="302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2492896"/>
            <a:ext cx="293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фигур»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082539"/>
            <a:ext cx="4051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«Морские обитатели»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«Познавательное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165470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2407" y="1772816"/>
            <a:ext cx="4357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«Волшебный мешочек»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082539"/>
            <a:ext cx="4174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«Подари бусы куклам»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«Познавательное развитие»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7" y="3016116"/>
            <a:ext cx="4007077" cy="30051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дс33\Desktop\IMG_8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53" y="1865860"/>
            <a:ext cx="3958067" cy="29684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2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868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«Речевое развитие»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6134"/>
            <a:ext cx="5614904" cy="4211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324433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«Колобок»</a:t>
            </a:r>
          </a:p>
        </p:txBody>
      </p:sp>
    </p:spTree>
    <p:extLst>
      <p:ext uri="{BB962C8B-B14F-4D97-AF65-F5344CB8AC3E}">
        <p14:creationId xmlns:p14="http://schemas.microsoft.com/office/powerpoint/2010/main" val="179077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4868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«Художественно-эстетическое развитие»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844824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«Волшебный цветок»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с33\Desktop\IMG_8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87" y="2368044"/>
            <a:ext cx="5507423" cy="41303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5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48680"/>
            <a:ext cx="87129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</a:p>
          <a:p>
            <a:pPr algn="ctr"/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«Социально - коммуникативное развитие»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031" y="170080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«Дорожное движение»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36" y="2492896"/>
            <a:ext cx="5197826" cy="38981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6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1176" y="2564904"/>
            <a:ext cx="2658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«Тише мыши»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8604" y="5082539"/>
            <a:ext cx="321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«Охрана зрения»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2609"/>
            <a:ext cx="4242788" cy="31819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6" y="3825819"/>
            <a:ext cx="3975577" cy="22974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000333" cy="360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080811" cy="33343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148" y="738570"/>
            <a:ext cx="4925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Фридрих Вильгельм Август  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Фрёбель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21 апреля 1782 года – 21 июня 1852 года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немецкий педагог, теоретик дошкольного воспитания, создатель понятия «детский сад»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639039"/>
              </p:ext>
            </p:extLst>
          </p:nvPr>
        </p:nvGraphicFramePr>
        <p:xfrm>
          <a:off x="467544" y="764704"/>
          <a:ext cx="8208912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7801"/>
                <a:gridCol w="2845169"/>
                <a:gridCol w="2845942"/>
              </a:tblGrid>
              <a:tr h="888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Принципы дошкольного образования в соответствии с ФГОС ДО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Принципы педагогики Фрёбеля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Реализация принципов обеспечивает решение задач ФГОС ДО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43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полноценное проживание ребенком всех этапов детства (младенческого, раннего и дошкольного), обогащение (амплификация) детского развития;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признание уникальности каждого ребенка;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признание целостности детства в его проявлениях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охрана и укрепление психического и физического здоровья детей, в том числе их эмоционального благополучия;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обеспечение преемственности целей, задач и содержания образования, реализуемых в рамках образовательных программ различных уровней (ООП ДО-ООП НО)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5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993946"/>
              </p:ext>
            </p:extLst>
          </p:nvPr>
        </p:nvGraphicFramePr>
        <p:xfrm>
          <a:off x="251520" y="298469"/>
          <a:ext cx="8712967" cy="6200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853"/>
                <a:gridCol w="2458018"/>
                <a:gridCol w="3714096"/>
              </a:tblGrid>
              <a:tr h="1088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Принципы дошкольного образования в соответствии с ФГОС ДО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Принципы педагогики </a:t>
                      </a:r>
                      <a:r>
                        <a:rPr lang="ru-RU" sz="1600" dirty="0" err="1">
                          <a:effectLst/>
                        </a:rPr>
                        <a:t>Фрёбеля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Реализация принципов обеспечивает решение задач ФГОС ДО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3" marR="46483" marT="0" marB="0"/>
                </a:tc>
              </a:tr>
              <a:tr h="51115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</a:rPr>
                        <a:t>построение образовательной деятельности на основе индивидуальных особенностей каждого ребенка, при которой сам ребенок становится активным в выборе содержания своего образования, становится субъектом образования (индивидуализация дошкольного образования)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</a:rPr>
                        <a:t>выявление индивидуальных способностей каждого ребенка, создание условий для их проявления в окружающей среде (природа и социум);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</a:rPr>
                        <a:t>создание условий для развития внутреннего потенциала ребенка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3" marR="4648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</a:rPr>
                        <a:t>обеспечение равных возможностей для полноценного развития каждого ребенка в период дошкольного детства, независимо от места жительства, пола, нации, языка, социального статуса, психофизиологических  и других особенностей (в том числе ОВЗ);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</a:rPr>
                        <a:t>создание благоприятных условий развития детей,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</a:rPr>
                        <a:t>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3" marR="464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0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166581"/>
              </p:ext>
            </p:extLst>
          </p:nvPr>
        </p:nvGraphicFramePr>
        <p:xfrm>
          <a:off x="395536" y="476672"/>
          <a:ext cx="8424936" cy="5874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059"/>
                <a:gridCol w="2600517"/>
                <a:gridCol w="3240360"/>
              </a:tblGrid>
              <a:tr h="97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Принципы дошкольного образования в соответствии с ФГОС ДО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Принципы педагогики </a:t>
                      </a:r>
                      <a:r>
                        <a:rPr lang="ru-RU" sz="1600" dirty="0" err="1">
                          <a:effectLst/>
                        </a:rPr>
                        <a:t>Фрёбеля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Реализация принципов обеспечивает решение задач ФГОС ДО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2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содействие и сотрудничество детей и взрослых, признание ребенка полноценным участником (субъектом) образовательных отношений;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сотрудничество Организации с семьей;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приобщение детей к социокультурным нормам, традициям семьи, общества и государства.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признание ребенка как части семьи и общества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формирование социокультурной среды, соответствующей возрастным, индивидуальным, психологическим и физиологическим особенностям детей;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92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050102"/>
              </p:ext>
            </p:extLst>
          </p:nvPr>
        </p:nvGraphicFramePr>
        <p:xfrm>
          <a:off x="467544" y="692697"/>
          <a:ext cx="8280920" cy="5836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9887"/>
                <a:gridCol w="2870127"/>
                <a:gridCol w="2870906"/>
              </a:tblGrid>
              <a:tr h="13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Принципы дошкольного образования в соответствии с ФГОС ДО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Принципы педагогики </a:t>
                      </a:r>
                      <a:r>
                        <a:rPr lang="ru-RU" sz="1600" dirty="0" err="1">
                          <a:effectLst/>
                        </a:rPr>
                        <a:t>Фрёбеля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Реализация принципов обеспечивает решение задач ФГОС ДО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43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поддержка инициативы детей в различных видах деятельности;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формирование познавательных интересов и познавательных действий ребенка в различных видах деятельности.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целостный взгляд на развитие каждого ребенка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формирование общей культуры личности детей, в том числе ценности ЗОЖ, развитие их социальных, нравственных, эстетических, интеллектуальных,  физических качеств, инициативности, самостоятельности и ответственности ребенка, формирование предпосылок учебной деятельности.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296131"/>
              </p:ext>
            </p:extLst>
          </p:nvPr>
        </p:nvGraphicFramePr>
        <p:xfrm>
          <a:off x="395536" y="836712"/>
          <a:ext cx="8424936" cy="5639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059"/>
                <a:gridCol w="2920043"/>
                <a:gridCol w="2920834"/>
              </a:tblGrid>
              <a:tr h="102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Принципы дошкольного образования в соответствии с ФГОС ДО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Принципы педагогики </a:t>
                      </a:r>
                      <a:r>
                        <a:rPr lang="ru-RU" sz="1600" dirty="0" err="1">
                          <a:effectLst/>
                        </a:rPr>
                        <a:t>Фрёбеля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Реализация принципов обеспечивает решение задач ФГОС ДО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7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возрастная адекватность дошкольного образования (соответствие условий, требований, методов возрасту и особенностям развития); учет этнокультурной ситуации развития детей.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единство воспитания и образования, социума и природы, следование природе ребенка, его внутренним законам.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effectLst/>
                        </a:rPr>
                        <a:t>объединение воспитания и обучения в целостный образовательных процесс на основе духовно-нравственных  и социокультурных ценностей и принятых в обществе правил и норм поведения в интересах человека, семьи, общества.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6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знакомства детей младшего дошкольного возраста с «Дарами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Фребеля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: развитие у  них познавательной, речевой, игровой, двигательной и творческой активности.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36" y="1484784"/>
            <a:ext cx="4608512" cy="3456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55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познакомить детей с сенсорными эталонами, их практическим использованием в конструктивной деятельности;</a:t>
            </a:r>
          </a:p>
          <a:p>
            <a:pPr lvl="0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развивать мыслительные умения: сравнивать, анализировать, классифицировать, обобщать, основываясь на практическом опыте;</a:t>
            </a:r>
          </a:p>
          <a:p>
            <a:pPr lvl="0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развивать физические качества детей младшего дошкольного возраста; </a:t>
            </a:r>
          </a:p>
          <a:p>
            <a:pPr lvl="0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развивать творческое воображение детей младшего дошкольного возраста;</a:t>
            </a:r>
          </a:p>
          <a:p>
            <a:pPr lvl="0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развивать навыки игрового взаимодействия со взрослыми и сверстками с использованием игрового набора «Дары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Фребеля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»;</a:t>
            </a:r>
          </a:p>
          <a:p>
            <a:pPr lvl="0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способствовать организации самостоятельной игровой деятельности детей с использованием «Даров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Фребеля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57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632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дс33</dc:creator>
  <cp:lastModifiedBy>дс33</cp:lastModifiedBy>
  <cp:revision>12</cp:revision>
  <dcterms:created xsi:type="dcterms:W3CDTF">2022-11-15T10:41:11Z</dcterms:created>
  <dcterms:modified xsi:type="dcterms:W3CDTF">2023-11-15T06:02:39Z</dcterms:modified>
</cp:coreProperties>
</file>