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67" r:id="rId3"/>
    <p:sldId id="271" r:id="rId4"/>
    <p:sldId id="257" r:id="rId5"/>
    <p:sldId id="258" r:id="rId6"/>
    <p:sldId id="259" r:id="rId7"/>
    <p:sldId id="269" r:id="rId8"/>
    <p:sldId id="260" r:id="rId9"/>
    <p:sldId id="270" r:id="rId10"/>
    <p:sldId id="268" r:id="rId11"/>
    <p:sldId id="272" r:id="rId12"/>
    <p:sldId id="273" r:id="rId13"/>
    <p:sldId id="274" r:id="rId14"/>
    <p:sldId id="261" r:id="rId15"/>
    <p:sldId id="262" r:id="rId16"/>
    <p:sldId id="263" r:id="rId17"/>
    <p:sldId id="264" r:id="rId18"/>
    <p:sldId id="275" r:id="rId19"/>
    <p:sldId id="276" r:id="rId20"/>
    <p:sldId id="277" r:id="rId21"/>
    <p:sldId id="278" r:id="rId22"/>
    <p:sldId id="265" r:id="rId23"/>
    <p:sldId id="26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0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8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1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42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4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5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1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43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2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3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2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2B78B-7AAD-47DE-BF88-8DC1D755EF4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DA4CF-B4F0-4438-BFD6-72C1EFE8D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1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0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8142" y="1757279"/>
            <a:ext cx="10663083" cy="2165792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«Литературный вечер по произведениям 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 Ивановича Сладкова»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83161" y="3669832"/>
            <a:ext cx="6430297" cy="1598723"/>
          </a:xfrm>
        </p:spPr>
        <p:txBody>
          <a:bodyPr>
            <a:noAutofit/>
          </a:bodyPr>
          <a:lstStyle/>
          <a:p>
            <a:pPr algn="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Мартыновна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Гасс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квалификационной категории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Николаевна Страхова,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4555" y="665917"/>
            <a:ext cx="828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28 комбинированного вида»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9702" y="5268555"/>
            <a:ext cx="1858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Волосово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355c8540c4f30cc7ddcf2159f44f2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69" t="13582" r="4569" b="14069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 descr="1641145541_64-papik-pro-p-soroka-detskii-risunok-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41196">
            <a:off x="3849979" y="5025268"/>
            <a:ext cx="1881329" cy="1290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" t="18741" r="1827" b="21433"/>
          <a:stretch/>
        </p:blipFill>
        <p:spPr>
          <a:xfrm>
            <a:off x="6096000" y="1166779"/>
            <a:ext cx="6577487" cy="5823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1" b="54005" l="54783" r="94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59" b="39995"/>
          <a:stretch/>
        </p:blipFill>
        <p:spPr>
          <a:xfrm>
            <a:off x="7138598" y="117987"/>
            <a:ext cx="5053402" cy="3923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" y="810393"/>
            <a:ext cx="5934075" cy="55911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59794" y="4203290"/>
            <a:ext cx="504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Белка и Медведь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79" y="765170"/>
            <a:ext cx="4248447" cy="3128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4" t="49878" r="1685" b="2196"/>
          <a:stretch/>
        </p:blipFill>
        <p:spPr>
          <a:xfrm>
            <a:off x="5250426" y="2733490"/>
            <a:ext cx="5958347" cy="36083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6335" y="1209368"/>
            <a:ext cx="5442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Сорока и Волк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3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71" y="235518"/>
            <a:ext cx="8465574" cy="5599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180" y="4955458"/>
            <a:ext cx="570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Барсук и Медведь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3746" y="2233456"/>
            <a:ext cx="3932237" cy="2456531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Лесом катится клубок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У него колючий бок.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Он охотится ночами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За жуками 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мышами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4" b="18204"/>
          <a:stretch>
            <a:fillRect/>
          </a:stretch>
        </p:blipFill>
        <p:spPr>
          <a:xfrm>
            <a:off x="853163" y="844419"/>
            <a:ext cx="6562818" cy="5182060"/>
          </a:xfrm>
        </p:spPr>
      </p:pic>
    </p:spTree>
    <p:extLst>
      <p:ext uri="{BB962C8B-B14F-4D97-AF65-F5344CB8AC3E}">
        <p14:creationId xmlns:p14="http://schemas.microsoft.com/office/powerpoint/2010/main" val="241589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439" y="3952567"/>
            <a:ext cx="2890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Шубка серая для лета,</a:t>
            </a:r>
          </a:p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Для зимы - другого цвета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1677" y="1150374"/>
            <a:ext cx="40550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Что за зверь опасный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Ходит в шубке красной,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Снег разгребает,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Мышек хватает?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35" y="657217"/>
            <a:ext cx="7964129" cy="573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6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20" y="0"/>
            <a:ext cx="9772284" cy="6053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2607" y="1209369"/>
            <a:ext cx="35101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 лесу темно,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Все спят давно,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Одна птица не спит,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На суку сидит,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Мышей сторожит.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4978" y="4085303"/>
            <a:ext cx="4365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Недотрога, весь в иголках,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Я живу в норе, под елкой.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Хоть открыты настежь двери,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Но ко мне не входят звери. </a:t>
            </a:r>
          </a:p>
        </p:txBody>
      </p:sp>
    </p:spTree>
    <p:extLst>
      <p:ext uri="{BB962C8B-B14F-4D97-AF65-F5344CB8AC3E}">
        <p14:creationId xmlns:p14="http://schemas.microsoft.com/office/powerpoint/2010/main" val="32810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37" y="835848"/>
            <a:ext cx="10303591" cy="5558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4426" y="305370"/>
            <a:ext cx="4055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Есть на речках лесорубы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серебристо-бурых шубах.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Из деревьев, веток, глины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Строят прочные плотины.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819" y="2784280"/>
            <a:ext cx="3701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Кто в глухом лесу живет,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Любит есть малину, мед? </a:t>
            </a:r>
          </a:p>
        </p:txBody>
      </p:sp>
    </p:spTree>
    <p:extLst>
      <p:ext uri="{BB962C8B-B14F-4D97-AF65-F5344CB8AC3E}">
        <p14:creationId xmlns:p14="http://schemas.microsoft.com/office/powerpoint/2010/main" val="7421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t="14623" r="11105" b="5377"/>
          <a:stretch/>
        </p:blipFill>
        <p:spPr>
          <a:xfrm>
            <a:off x="6636774" y="367887"/>
            <a:ext cx="4291783" cy="3695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36775" r="915" b="26665"/>
          <a:stretch/>
        </p:blipFill>
        <p:spPr>
          <a:xfrm>
            <a:off x="663677" y="2396200"/>
            <a:ext cx="4542504" cy="3625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2890" y="1165123"/>
            <a:ext cx="519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и Синица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26" l="0" r="95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1" y="132735"/>
            <a:ext cx="5109861" cy="3762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0" t="48062"/>
          <a:stretch/>
        </p:blipFill>
        <p:spPr>
          <a:xfrm>
            <a:off x="6356556" y="2234143"/>
            <a:ext cx="4997398" cy="3661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4218039"/>
            <a:ext cx="4984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Сорока и Заяц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355c8540c4f30cc7ddcf2159f44f2e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4769" t="13582" r="4569" b="14069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 descr="1641145541_64-papik-pro-p-soroka-detskii-risunok-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41196">
            <a:off x="5747379" y="3790976"/>
            <a:ext cx="1881329" cy="1290474"/>
          </a:xfrm>
          <a:prstGeom prst="rect">
            <a:avLst/>
          </a:prstGeom>
        </p:spPr>
      </p:pic>
      <p:pic>
        <p:nvPicPr>
          <p:cNvPr id="3" name="Звуки природы - Шум летнего ле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4087" y="48960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2101" r="5702" b="8968"/>
          <a:stretch/>
        </p:blipFill>
        <p:spPr>
          <a:xfrm>
            <a:off x="6340405" y="1314101"/>
            <a:ext cx="4340192" cy="5143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5" b="20709"/>
          <a:stretch/>
        </p:blipFill>
        <p:spPr>
          <a:xfrm rot="21393529" flipH="1">
            <a:off x="1017639" y="530457"/>
            <a:ext cx="4410144" cy="4940710"/>
          </a:xfrm>
          <a:prstGeom prst="rect">
            <a:avLst/>
          </a:prstGeom>
          <a:scene3d>
            <a:camera prst="orthographicFront">
              <a:rot lat="271512" lon="21274001" rev="21274001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530942" y="4896465"/>
            <a:ext cx="5589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 и Сова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0" b="28450"/>
          <a:stretch/>
        </p:blipFill>
        <p:spPr>
          <a:xfrm>
            <a:off x="867543" y="585632"/>
            <a:ext cx="5253037" cy="5313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3" b="47231"/>
          <a:stretch/>
        </p:blipFill>
        <p:spPr>
          <a:xfrm>
            <a:off x="6740013" y="2677908"/>
            <a:ext cx="4411304" cy="3221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1174" y="1622321"/>
            <a:ext cx="5737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 и Мышь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69" y="183779"/>
            <a:ext cx="2158415" cy="32802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7" y="3279449"/>
            <a:ext cx="2406497" cy="3182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16" y="3464046"/>
            <a:ext cx="2275615" cy="2997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/>
          <a:stretch/>
        </p:blipFill>
        <p:spPr>
          <a:xfrm>
            <a:off x="3967314" y="852908"/>
            <a:ext cx="3888073" cy="5200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74" y="346871"/>
            <a:ext cx="2433484" cy="32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219" y="2197510"/>
            <a:ext cx="113857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04" y="430410"/>
            <a:ext cx="4336025" cy="58299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1"/>
          <a:stretch/>
        </p:blipFill>
        <p:spPr>
          <a:xfrm>
            <a:off x="1233948" y="1807761"/>
            <a:ext cx="3706762" cy="4452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6916" y="754874"/>
            <a:ext cx="5471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 и куропатка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684" y="860741"/>
            <a:ext cx="6560082" cy="48317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Николай Иванович Сладков-писатель. Всё своё творчество он посвятил природе. Он не только любовался природой, не только радовался ей,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но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 тревожился, и заботился о её судьбе.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3" y="456337"/>
            <a:ext cx="4068770" cy="5640525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7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365125"/>
            <a:ext cx="4753405" cy="63453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Родился Николай Иванович в Москве  5 января 1920 года  в рабочей семье. 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Маленький Коля целыми днями пропадал в парках и скверах, где всматривался и вслушивался в жизнь леса. Там можно было встретить то белку, то яркого дятла, то стайку веселых птиц.  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 12 лет он решил вести дневник наблюдений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42" y="1489587"/>
            <a:ext cx="5843422" cy="3410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10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1303" y="545689"/>
            <a:ext cx="5560142" cy="58846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Молодость писателя пришлась на трудные военные годы. Николай Иванович сразу ушел добровольцем на фронт, где его знания природы пригодились как никогда. Не оставил Николай Иванович Сладков полюбившуюся профессию и в мирное время, совместив ее с любимым хобби – делиться любовью к природе. Самой благодарной и искренней аудиторией писателя всегда были дети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8" y="1371600"/>
            <a:ext cx="5340692" cy="4011561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67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3074" y="476856"/>
            <a:ext cx="3814354" cy="56870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Н.Сладков, много путешествовал. Отовсюду он привозил свои записные книжки, которые стали источником сюжетов его рассказов. Фотографии, сделанные во время путешествий, он использовал в своих книгах.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9"/>
          <a:stretch/>
        </p:blipFill>
        <p:spPr>
          <a:xfrm>
            <a:off x="632644" y="476856"/>
            <a:ext cx="4204827" cy="5687043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10141555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5735" y="1228038"/>
            <a:ext cx="2766332" cy="36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528" y="634180"/>
            <a:ext cx="4996937" cy="474898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 книгах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он говорил, как прекрасна и неповторима жизнь природы, о ее загадках, о бесконечном разнообразии окружающего нас мира. Всего за свою насыщенную приключениями жизнь Н.И Сладков написал более 60 книг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3815" r="3095" b="9992"/>
          <a:stretch/>
        </p:blipFill>
        <p:spPr>
          <a:xfrm>
            <a:off x="678425" y="973393"/>
            <a:ext cx="5884607" cy="4070555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011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7124" y="522515"/>
            <a:ext cx="5840360" cy="60481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Николай Иванович Сладков умер в возрасте 76 лет 25 июня 1996 года. О причинах смерти газеты не сообщили, писателя похоронили на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Волковском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кладбище Санкт-Петербурга.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Содержимое 3" descr="I3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050" y="522515"/>
            <a:ext cx="4138533" cy="5411435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357</Words>
  <Application>Microsoft Office PowerPoint</Application>
  <PresentationFormat>Широкоэкранный</PresentationFormat>
  <Paragraphs>43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Составители: воспитатель высшей квалификационной категории Наталья Мартыновна Гасс  воспитатель первой квалификационной категории  Елена Николаевна Страхова, </vt:lpstr>
      <vt:lpstr>Презентация PowerPoint</vt:lpstr>
      <vt:lpstr>Презентация PowerPoint</vt:lpstr>
      <vt:lpstr>Николай Иванович Сладков-писатель. Всё своё творчество он посвятил природе. Он не только любовался природой, не только радовался ей,  но и тревожился, и заботился о её судьбе.</vt:lpstr>
      <vt:lpstr>Родился Николай Иванович в Москве  5 января 1920 года  в рабочей семье.  Маленький Коля целыми днями пропадал в парках и скверах, где всматривался и вслушивался в жизнь леса. Там можно было встретить то белку, то яркого дятла, то стайку веселых птиц.   С 12 лет он решил вести дневник наблюдений</vt:lpstr>
      <vt:lpstr>Молодость писателя пришлась на трудные военные годы. Николай Иванович сразу ушел добровольцем на фронт, где его знания природы пригодились как никогда. Не оставил Николай Иванович Сладков полюбившуюся профессию и в мирное время, совместив ее с любимым хобби – делиться любовью к природе. Самой благодарной и искренней аудиторией писателя всегда были дети</vt:lpstr>
      <vt:lpstr>Н.Сладков, много путешествовал. Отовсюду он привозил свои записные книжки, которые стали источником сюжетов его рассказов. Фотографии, сделанные во время путешествий, он использовал в своих книгах.</vt:lpstr>
      <vt:lpstr>В книгах он говорил, как прекрасна и неповторима жизнь природы, о ее загадках, о бесконечном разнообразии окружающего нас мира. Всего за свою насыщенную приключениями жизнь Н.И Сладков написал более 60 книг. </vt:lpstr>
      <vt:lpstr>Николай Иванович Сладков умер в возрасте 76 лет 25 июня 1996 года. О причинах смерти газеты не сообщили, писателя похоронили на Волковском кладбище Санкт-Петербурга. </vt:lpstr>
      <vt:lpstr>Презентация PowerPoint</vt:lpstr>
      <vt:lpstr>Презентация PowerPoint</vt:lpstr>
      <vt:lpstr>Презентация PowerPoint</vt:lpstr>
      <vt:lpstr>Презентация PowerPoint</vt:lpstr>
      <vt:lpstr>Лесом катится клубок У него колючий бок. Он охотится ночами За жуками и мышами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D!akov RePack</dc:creator>
  <cp:lastModifiedBy>D!akov RePack</cp:lastModifiedBy>
  <cp:revision>43</cp:revision>
  <dcterms:created xsi:type="dcterms:W3CDTF">2021-10-25T16:18:24Z</dcterms:created>
  <dcterms:modified xsi:type="dcterms:W3CDTF">2022-11-14T13:25:04Z</dcterms:modified>
</cp:coreProperties>
</file>