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Праздник-конкурс: «А, ну-ка, бабушки»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ут конкурс\P101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4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ут конкурс\P101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3" y="0"/>
            <a:ext cx="9253533" cy="6939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ут конкурс\P101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78" y="0"/>
            <a:ext cx="9358378" cy="701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ут конкурс\P101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8" y="0"/>
            <a:ext cx="91444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ут конкурс\P101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946" y="-47643"/>
            <a:ext cx="9207946" cy="6905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ут конкурс\P1010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483"/>
            <a:ext cx="10207656" cy="7655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ут конкурс\P101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169" y="0"/>
            <a:ext cx="9303169" cy="6977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Праздник-конкурс: «А, ну-ка, бабушки»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Праздник-конкурс: «А, ну-ка, бабушки»</dc:title>
  <dc:creator>User</dc:creator>
  <cp:lastModifiedBy>Пользователь Windows</cp:lastModifiedBy>
  <cp:revision>1</cp:revision>
  <dcterms:created xsi:type="dcterms:W3CDTF">2022-11-04T12:20:36Z</dcterms:created>
  <dcterms:modified xsi:type="dcterms:W3CDTF">2022-11-04T12:29:38Z</dcterms:modified>
</cp:coreProperties>
</file>