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5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0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6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7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0B60-437D-4A0F-8760-722BC9B9DA1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6270-FFAD-4211-8D23-339CCB354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4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10"/>
            <a:ext cx="12191999" cy="6883209"/>
          </a:xfrm>
        </p:spPr>
      </p:pic>
    </p:spTree>
    <p:extLst>
      <p:ext uri="{BB962C8B-B14F-4D97-AF65-F5344CB8AC3E}">
        <p14:creationId xmlns:p14="http://schemas.microsoft.com/office/powerpoint/2010/main" val="389459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705417"/>
            <a:ext cx="9446424" cy="5859155"/>
          </a:xfrm>
        </p:spPr>
      </p:pic>
    </p:spTree>
    <p:extLst>
      <p:ext uri="{BB962C8B-B14F-4D97-AF65-F5344CB8AC3E}">
        <p14:creationId xmlns:p14="http://schemas.microsoft.com/office/powerpoint/2010/main" val="89285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56689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082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0318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4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499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601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4786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an.donskikh13@yandex.ru</dc:creator>
  <cp:lastModifiedBy>an.donskikh13@yandex.ru</cp:lastModifiedBy>
  <cp:revision>5</cp:revision>
  <dcterms:created xsi:type="dcterms:W3CDTF">2021-11-17T15:14:18Z</dcterms:created>
  <dcterms:modified xsi:type="dcterms:W3CDTF">2021-11-17T16:21:21Z</dcterms:modified>
</cp:coreProperties>
</file>