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302" r:id="rId2"/>
    <p:sldId id="323" r:id="rId3"/>
    <p:sldId id="303" r:id="rId4"/>
    <p:sldId id="325" r:id="rId5"/>
    <p:sldId id="262" r:id="rId6"/>
    <p:sldId id="263" r:id="rId7"/>
    <p:sldId id="261" r:id="rId8"/>
    <p:sldId id="268" r:id="rId9"/>
    <p:sldId id="271" r:id="rId10"/>
    <p:sldId id="281" r:id="rId11"/>
    <p:sldId id="324" r:id="rId12"/>
    <p:sldId id="264" r:id="rId13"/>
    <p:sldId id="265" r:id="rId14"/>
    <p:sldId id="283" r:id="rId15"/>
    <p:sldId id="266" r:id="rId16"/>
    <p:sldId id="267" r:id="rId17"/>
    <p:sldId id="284" r:id="rId18"/>
    <p:sldId id="277" r:id="rId19"/>
    <p:sldId id="326" r:id="rId20"/>
    <p:sldId id="279" r:id="rId21"/>
    <p:sldId id="272" r:id="rId22"/>
    <p:sldId id="273" r:id="rId23"/>
    <p:sldId id="274" r:id="rId24"/>
    <p:sldId id="275" r:id="rId25"/>
    <p:sldId id="285" r:id="rId26"/>
    <p:sldId id="288" r:id="rId27"/>
    <p:sldId id="287" r:id="rId28"/>
    <p:sldId id="301" r:id="rId29"/>
    <p:sldId id="327" r:id="rId30"/>
    <p:sldId id="286" r:id="rId31"/>
    <p:sldId id="289" r:id="rId32"/>
    <p:sldId id="320" r:id="rId33"/>
    <p:sldId id="290" r:id="rId34"/>
    <p:sldId id="318" r:id="rId35"/>
    <p:sldId id="294" r:id="rId36"/>
    <p:sldId id="319" r:id="rId37"/>
    <p:sldId id="295" r:id="rId38"/>
    <p:sldId id="296" r:id="rId39"/>
    <p:sldId id="304" r:id="rId40"/>
    <p:sldId id="297" r:id="rId41"/>
    <p:sldId id="298" r:id="rId42"/>
    <p:sldId id="299" r:id="rId43"/>
    <p:sldId id="305" r:id="rId44"/>
    <p:sldId id="312" r:id="rId45"/>
    <p:sldId id="309" r:id="rId46"/>
    <p:sldId id="308" r:id="rId47"/>
    <p:sldId id="310" r:id="rId48"/>
    <p:sldId id="316" r:id="rId49"/>
  </p:sldIdLst>
  <p:sldSz cx="9144000" cy="6858000" type="screen4x3"/>
  <p:notesSz cx="6858000" cy="9144000"/>
  <p:embeddedFontLst>
    <p:embeddedFont>
      <p:font typeface="Book Antiqua" panose="02040602050305030304" pitchFamily="18" charset="0"/>
      <p:regular r:id="rId50"/>
      <p:bold r:id="rId51"/>
      <p:italic r:id="rId52"/>
      <p:boldItalic r:id="rId53"/>
    </p:embeddedFont>
    <p:embeddedFont>
      <p:font typeface="Arial Black" panose="020B0A04020102020204" pitchFamily="34" charset="0"/>
      <p:bold r:id="rId54"/>
    </p:embeddedFont>
  </p:embeddedFontLst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00000"/>
    <a:srgbClr val="CC3300"/>
    <a:srgbClr val="800000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869" autoAdjust="0"/>
    <p:restoredTop sz="94728" autoAdjust="0"/>
  </p:normalViewPr>
  <p:slideViewPr>
    <p:cSldViewPr>
      <p:cViewPr varScale="1">
        <p:scale>
          <a:sx n="81" d="100"/>
          <a:sy n="81" d="100"/>
        </p:scale>
        <p:origin x="912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font" Target="fonts/font1.fntdata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4.fntdata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font" Target="fonts/font2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3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9D3A5A-E0A8-4A35-B31F-EE25DF4CD69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25666539"/>
      </p:ext>
    </p:extLst>
  </p:cSld>
  <p:clrMapOvr>
    <a:masterClrMapping/>
  </p:clrMapOvr>
  <p:transition spd="med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BBC4C8-FECA-49C9-8EED-63F6A613BE5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88593108"/>
      </p:ext>
    </p:extLst>
  </p:cSld>
  <p:clrMapOvr>
    <a:masterClrMapping/>
  </p:clrMapOvr>
  <p:transition spd="med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B75174-AC15-4727-96B2-9568D39B4CC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87154020"/>
      </p:ext>
    </p:extLst>
  </p:cSld>
  <p:clrMapOvr>
    <a:masterClrMapping/>
  </p:clrMapOvr>
  <p:transition spd="med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31CB2F-531F-493E-A006-EBB145F4612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6699748"/>
      </p:ext>
    </p:extLst>
  </p:cSld>
  <p:clrMapOvr>
    <a:masterClrMapping/>
  </p:clrMapOvr>
  <p:transition spd="med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B41EBD-C8D9-4A53-A000-FF2C86AE3B2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24645489"/>
      </p:ext>
    </p:extLst>
  </p:cSld>
  <p:clrMapOvr>
    <a:masterClrMapping/>
  </p:clrMapOvr>
  <p:transition spd="med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3E3090-E7FF-4A6C-A2DB-713A39B7B96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71464495"/>
      </p:ext>
    </p:extLst>
  </p:cSld>
  <p:clrMapOvr>
    <a:masterClrMapping/>
  </p:clrMapOvr>
  <p:transition spd="med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C49EB3-7C7E-40F8-9505-5ED2B383C48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21400106"/>
      </p:ext>
    </p:extLst>
  </p:cSld>
  <p:clrMapOvr>
    <a:masterClrMapping/>
  </p:clrMapOvr>
  <p:transition spd="med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67DB3A-1FC6-42DF-B390-53D9CA756CD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99414293"/>
      </p:ext>
    </p:extLst>
  </p:cSld>
  <p:clrMapOvr>
    <a:masterClrMapping/>
  </p:clrMapOvr>
  <p:transition spd="med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3145E3-905C-431B-AA0D-D9C80790EBF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86385625"/>
      </p:ext>
    </p:extLst>
  </p:cSld>
  <p:clrMapOvr>
    <a:masterClrMapping/>
  </p:clrMapOvr>
  <p:transition spd="med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C75BCB-8A6E-47A5-8709-7B7C4D85B15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20317267"/>
      </p:ext>
    </p:extLst>
  </p:cSld>
  <p:clrMapOvr>
    <a:masterClrMapping/>
  </p:clrMapOvr>
  <p:transition spd="med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F41D7F-D405-44FF-9881-5B2CDBEFA87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40029319"/>
      </p:ext>
    </p:extLst>
  </p:cSld>
  <p:clrMapOvr>
    <a:masterClrMapping/>
  </p:clrMapOvr>
  <p:transition spd="med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DF0529D2-AE64-4514-AD05-D20294DFCA3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fade thruBlk="1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2429"/>
          <p:cNvPicPr>
            <a:picLocks noChangeAspect="1" noChangeArrowheads="1"/>
          </p:cNvPicPr>
          <p:nvPr/>
        </p:nvPicPr>
        <p:blipFill>
          <a:blip r:embed="rId2">
            <a:lum brigh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3" name="Picture 3" descr="024aa9e6568f191ebd8a350e2d00bebb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EBEAE8"/>
              </a:clrFrom>
              <a:clrTo>
                <a:srgbClr val="EBEAE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8550" y="838200"/>
            <a:ext cx="4235450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4" name="WordArt 4"/>
          <p:cNvSpPr>
            <a:spLocks noChangeArrowheads="1" noChangeShapeType="1" noTextEdit="1"/>
          </p:cNvSpPr>
          <p:nvPr/>
        </p:nvSpPr>
        <p:spPr bwMode="auto">
          <a:xfrm>
            <a:off x="457200" y="1676400"/>
            <a:ext cx="4114800" cy="3352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25400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Book Antiqua" panose="02040602050305030304" pitchFamily="18" charset="0"/>
              </a:rPr>
              <a:t>"Я СЕРДЦЕМ</a:t>
            </a:r>
          </a:p>
          <a:p>
            <a:pPr algn="ctr"/>
            <a:r>
              <a:rPr lang="ru-RU" sz="3600" b="1" kern="10">
                <a:ln w="25400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Book Antiqua" panose="02040602050305030304" pitchFamily="18" charset="0"/>
              </a:rPr>
              <a:t>НИКОГДА</a:t>
            </a:r>
          </a:p>
          <a:p>
            <a:pPr algn="ctr"/>
            <a:r>
              <a:rPr lang="ru-RU" sz="3600" b="1" kern="10">
                <a:ln w="25400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Book Antiqua" panose="02040602050305030304" pitchFamily="18" charset="0"/>
              </a:rPr>
              <a:t>НЕ ЛГУ"...</a:t>
            </a:r>
          </a:p>
        </p:txBody>
      </p:sp>
      <p:pic>
        <p:nvPicPr>
          <p:cNvPr id="2053" name="Picture 5" descr="1070559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43125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 descr="1070559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71750"/>
            <a:ext cx="2143125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1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2429"/>
          <p:cNvPicPr>
            <a:picLocks noChangeAspect="1" noChangeArrowheads="1"/>
          </p:cNvPicPr>
          <p:nvPr/>
        </p:nvPicPr>
        <p:blipFill>
          <a:blip r:embed="rId2">
            <a:lum brigh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9" name="Picture 3" descr="024aa9e6568f191ebd8a350e2d00bebb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EBEAE8"/>
              </a:clrFrom>
              <a:clrTo>
                <a:srgbClr val="EBEAE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8550" y="838200"/>
            <a:ext cx="4235450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0" name="WordArt 4"/>
          <p:cNvSpPr>
            <a:spLocks noChangeArrowheads="1" noChangeShapeType="1" noTextEdit="1"/>
          </p:cNvSpPr>
          <p:nvPr/>
        </p:nvSpPr>
        <p:spPr bwMode="auto">
          <a:xfrm>
            <a:off x="457200" y="1676400"/>
            <a:ext cx="4114800" cy="3352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25400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Book Antiqua" panose="02040602050305030304" pitchFamily="18" charset="0"/>
              </a:rPr>
              <a:t>"Я СЕРДЦЕМ</a:t>
            </a:r>
          </a:p>
          <a:p>
            <a:pPr algn="ctr"/>
            <a:r>
              <a:rPr lang="ru-RU" sz="3600" b="1" kern="10">
                <a:ln w="25400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Book Antiqua" panose="02040602050305030304" pitchFamily="18" charset="0"/>
              </a:rPr>
              <a:t>НИКОГДА</a:t>
            </a:r>
          </a:p>
          <a:p>
            <a:pPr algn="ctr"/>
            <a:r>
              <a:rPr lang="ru-RU" sz="3600" b="1" kern="10">
                <a:ln w="25400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Book Antiqua" panose="02040602050305030304" pitchFamily="18" charset="0"/>
              </a:rPr>
              <a:t>НЕ ЛГУ"...</a:t>
            </a:r>
          </a:p>
        </p:txBody>
      </p:sp>
      <p:pic>
        <p:nvPicPr>
          <p:cNvPr id="11269" name="Picture 6" descr="1070559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43125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7" descr="1070559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71750"/>
            <a:ext cx="2143125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388" y="342900"/>
            <a:ext cx="8531225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2429"/>
          <p:cNvPicPr>
            <a:picLocks noChangeAspect="1" noChangeArrowheads="1"/>
          </p:cNvPicPr>
          <p:nvPr/>
        </p:nvPicPr>
        <p:blipFill>
          <a:blip r:embed="rId2">
            <a:lum brigh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WordArt 5"/>
          <p:cNvSpPr>
            <a:spLocks noChangeArrowheads="1" noChangeShapeType="1" noTextEdit="1"/>
          </p:cNvSpPr>
          <p:nvPr/>
        </p:nvSpPr>
        <p:spPr bwMode="auto">
          <a:xfrm>
            <a:off x="5029200" y="1914525"/>
            <a:ext cx="3657600" cy="1828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9050">
                  <a:solidFill>
                    <a:srgbClr val="600000"/>
                  </a:solidFill>
                  <a:round/>
                  <a:headEnd/>
                  <a:tailEnd/>
                </a:ln>
                <a:solidFill>
                  <a:srgbClr val="CC3300"/>
                </a:solidFill>
                <a:latin typeface="Arial Black" panose="020B0A04020102020204" pitchFamily="34" charset="0"/>
              </a:rPr>
              <a:t>СЕРГЕЙ ЕСЕНИН </a:t>
            </a:r>
          </a:p>
          <a:p>
            <a:pPr algn="ctr"/>
            <a:r>
              <a:rPr lang="ru-RU" sz="3600" b="1" kern="10">
                <a:ln w="19050">
                  <a:solidFill>
                    <a:srgbClr val="600000"/>
                  </a:solidFill>
                  <a:round/>
                  <a:headEnd/>
                  <a:tailEnd/>
                </a:ln>
                <a:solidFill>
                  <a:srgbClr val="CC3300"/>
                </a:solidFill>
                <a:latin typeface="Arial Black" panose="020B0A04020102020204" pitchFamily="34" charset="0"/>
              </a:rPr>
              <a:t>и</a:t>
            </a:r>
          </a:p>
          <a:p>
            <a:pPr algn="ctr"/>
            <a:r>
              <a:rPr lang="ru-RU" sz="3600" b="1" kern="10">
                <a:ln w="19050">
                  <a:solidFill>
                    <a:srgbClr val="600000"/>
                  </a:solidFill>
                  <a:round/>
                  <a:headEnd/>
                  <a:tailEnd/>
                </a:ln>
                <a:solidFill>
                  <a:srgbClr val="CC3300"/>
                </a:solidFill>
                <a:latin typeface="Arial Black" panose="020B0A04020102020204" pitchFamily="34" charset="0"/>
              </a:rPr>
              <a:t>СЕРГЕЙ ГОРОДЕЦКИЙ</a:t>
            </a:r>
          </a:p>
        </p:txBody>
      </p:sp>
      <p:sp>
        <p:nvSpPr>
          <p:cNvPr id="12294" name="WordArt 6"/>
          <p:cNvSpPr>
            <a:spLocks noChangeArrowheads="1" noChangeShapeType="1" noTextEdit="1"/>
          </p:cNvSpPr>
          <p:nvPr/>
        </p:nvSpPr>
        <p:spPr bwMode="auto">
          <a:xfrm>
            <a:off x="5829300" y="4114800"/>
            <a:ext cx="20574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9050">
                  <a:solidFill>
                    <a:srgbClr val="600000"/>
                  </a:solidFill>
                  <a:round/>
                  <a:headEnd/>
                  <a:tailEnd/>
                </a:ln>
                <a:solidFill>
                  <a:srgbClr val="CC3300"/>
                </a:solidFill>
                <a:latin typeface="Arial Black" panose="020B0A04020102020204" pitchFamily="34" charset="0"/>
              </a:rPr>
              <a:t>фото 1915 г.</a:t>
            </a:r>
          </a:p>
        </p:txBody>
      </p:sp>
      <p:pic>
        <p:nvPicPr>
          <p:cNvPr id="12295" name="Picture 7" descr="esenin-12222007045400JMW_middl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-1"/>
            <a:ext cx="4419600" cy="691012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3" grpId="0" animBg="1"/>
      <p:bldP spid="1229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2429"/>
          <p:cNvPicPr>
            <a:picLocks noChangeAspect="1" noChangeArrowheads="1"/>
          </p:cNvPicPr>
          <p:nvPr/>
        </p:nvPicPr>
        <p:blipFill>
          <a:blip r:embed="rId2">
            <a:lum brigh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Picture 8" descr="%D0%B1%D0%BB%D0%BE%D0%BA-300x180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70" r="20662"/>
          <a:stretch>
            <a:fillRect/>
          </a:stretch>
        </p:blipFill>
        <p:spPr bwMode="auto">
          <a:xfrm>
            <a:off x="3617774" y="892968"/>
            <a:ext cx="5407025" cy="507206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25" name="WordArt 13"/>
          <p:cNvSpPr>
            <a:spLocks noChangeArrowheads="1" noChangeShapeType="1" noTextEdit="1"/>
          </p:cNvSpPr>
          <p:nvPr/>
        </p:nvSpPr>
        <p:spPr bwMode="auto">
          <a:xfrm>
            <a:off x="419100" y="2438400"/>
            <a:ext cx="30480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9050">
                  <a:solidFill>
                    <a:srgbClr val="600000"/>
                  </a:solidFill>
                  <a:round/>
                  <a:headEnd/>
                  <a:tailEnd/>
                </a:ln>
                <a:solidFill>
                  <a:srgbClr val="CC3300"/>
                </a:solidFill>
                <a:latin typeface="Arial Black" panose="020B0A04020102020204" pitchFamily="34" charset="0"/>
              </a:rPr>
              <a:t>АЛЕКСАНДР БЛОК</a:t>
            </a:r>
          </a:p>
        </p:txBody>
      </p:sp>
      <p:sp>
        <p:nvSpPr>
          <p:cNvPr id="13326" name="WordArt 14"/>
          <p:cNvSpPr>
            <a:spLocks noChangeArrowheads="1" noChangeShapeType="1" noTextEdit="1"/>
          </p:cNvSpPr>
          <p:nvPr/>
        </p:nvSpPr>
        <p:spPr bwMode="auto">
          <a:xfrm>
            <a:off x="914400" y="3581400"/>
            <a:ext cx="20574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9050">
                  <a:solidFill>
                    <a:srgbClr val="600000"/>
                  </a:solidFill>
                  <a:round/>
                  <a:headEnd/>
                  <a:tailEnd/>
                </a:ln>
                <a:solidFill>
                  <a:srgbClr val="CC3300"/>
                </a:solidFill>
                <a:latin typeface="Arial Black" panose="020B0A04020102020204" pitchFamily="34" charset="0"/>
              </a:rPr>
              <a:t>фото 1915 г.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3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3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5" grpId="0" animBg="1"/>
      <p:bldP spid="1332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2429"/>
          <p:cNvPicPr>
            <a:picLocks noChangeAspect="1" noChangeArrowheads="1"/>
          </p:cNvPicPr>
          <p:nvPr/>
        </p:nvPicPr>
        <p:blipFill>
          <a:blip r:embed="rId2">
            <a:lum brigh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7" name="Picture 3" descr="024aa9e6568f191ebd8a350e2d00bebb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EBEAE8"/>
              </a:clrFrom>
              <a:clrTo>
                <a:srgbClr val="EBEAE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8550" y="838200"/>
            <a:ext cx="4235450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8" name="WordArt 4"/>
          <p:cNvSpPr>
            <a:spLocks noChangeArrowheads="1" noChangeShapeType="1" noTextEdit="1"/>
          </p:cNvSpPr>
          <p:nvPr/>
        </p:nvSpPr>
        <p:spPr bwMode="auto">
          <a:xfrm>
            <a:off x="457200" y="1676400"/>
            <a:ext cx="4114800" cy="3352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25400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Book Antiqua" panose="02040602050305030304" pitchFamily="18" charset="0"/>
              </a:rPr>
              <a:t>"Я СЕРДЦЕМ</a:t>
            </a:r>
          </a:p>
          <a:p>
            <a:pPr algn="ctr"/>
            <a:r>
              <a:rPr lang="ru-RU" sz="3600" b="1" kern="10">
                <a:ln w="25400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Book Antiqua" panose="02040602050305030304" pitchFamily="18" charset="0"/>
              </a:rPr>
              <a:t>НИКОГДА</a:t>
            </a:r>
          </a:p>
          <a:p>
            <a:pPr algn="ctr"/>
            <a:r>
              <a:rPr lang="ru-RU" sz="3600" b="1" kern="10">
                <a:ln w="25400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Book Antiqua" panose="02040602050305030304" pitchFamily="18" charset="0"/>
              </a:rPr>
              <a:t>НЕ ЛГУ"...</a:t>
            </a:r>
          </a:p>
        </p:txBody>
      </p:sp>
      <p:pic>
        <p:nvPicPr>
          <p:cNvPr id="15365" name="Picture 5" descr="1070559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43125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6" descr="1070559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71750"/>
            <a:ext cx="2143125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2429"/>
          <p:cNvPicPr>
            <a:picLocks noChangeAspect="1" noChangeArrowheads="1"/>
          </p:cNvPicPr>
          <p:nvPr/>
        </p:nvPicPr>
        <p:blipFill>
          <a:blip r:embed="rId2">
            <a:lum brigh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6" descr="img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30" y="381000"/>
            <a:ext cx="4708525" cy="60198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43" name="WordArt 7"/>
          <p:cNvSpPr>
            <a:spLocks noChangeArrowheads="1" noChangeShapeType="1" noTextEdit="1"/>
          </p:cNvSpPr>
          <p:nvPr/>
        </p:nvSpPr>
        <p:spPr bwMode="auto">
          <a:xfrm>
            <a:off x="4775200" y="2590800"/>
            <a:ext cx="39624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9050">
                  <a:solidFill>
                    <a:srgbClr val="600000"/>
                  </a:solidFill>
                  <a:round/>
                  <a:headEnd/>
                  <a:tailEnd/>
                </a:ln>
                <a:solidFill>
                  <a:srgbClr val="CC3300"/>
                </a:solidFill>
                <a:latin typeface="Arial Black" panose="020B0A04020102020204" pitchFamily="34" charset="0"/>
              </a:rPr>
              <a:t>ВЛАДИМИР</a:t>
            </a:r>
          </a:p>
          <a:p>
            <a:pPr algn="ctr"/>
            <a:r>
              <a:rPr lang="ru-RU" sz="3600" b="1" kern="10">
                <a:ln w="19050">
                  <a:solidFill>
                    <a:srgbClr val="600000"/>
                  </a:solidFill>
                  <a:round/>
                  <a:headEnd/>
                  <a:tailEnd/>
                </a:ln>
                <a:solidFill>
                  <a:srgbClr val="CC3300"/>
                </a:solidFill>
                <a:latin typeface="Arial Black" panose="020B0A04020102020204" pitchFamily="34" charset="0"/>
              </a:rPr>
              <a:t> МАЯКОВСКИЙ</a:t>
            </a:r>
          </a:p>
        </p:txBody>
      </p:sp>
      <p:sp>
        <p:nvSpPr>
          <p:cNvPr id="14344" name="WordArt 8"/>
          <p:cNvSpPr>
            <a:spLocks noChangeArrowheads="1" noChangeShapeType="1" noTextEdit="1"/>
          </p:cNvSpPr>
          <p:nvPr/>
        </p:nvSpPr>
        <p:spPr bwMode="auto">
          <a:xfrm>
            <a:off x="5946775" y="4114800"/>
            <a:ext cx="20574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9050">
                  <a:solidFill>
                    <a:srgbClr val="600000"/>
                  </a:solidFill>
                  <a:round/>
                  <a:headEnd/>
                  <a:tailEnd/>
                </a:ln>
                <a:solidFill>
                  <a:srgbClr val="CC3300"/>
                </a:solidFill>
                <a:latin typeface="Arial Black" panose="020B0A04020102020204" pitchFamily="34" charset="0"/>
              </a:rPr>
              <a:t>фото 1915 г.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3" grpId="0" animBg="1"/>
      <p:bldP spid="1434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2429"/>
          <p:cNvPicPr>
            <a:picLocks noChangeAspect="1" noChangeArrowheads="1"/>
          </p:cNvPicPr>
          <p:nvPr/>
        </p:nvPicPr>
        <p:blipFill>
          <a:blip r:embed="rId2">
            <a:lum brigh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4" descr="majakovskij_esenin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2429"/>
          <p:cNvPicPr>
            <a:picLocks noChangeAspect="1" noChangeArrowheads="1"/>
          </p:cNvPicPr>
          <p:nvPr/>
        </p:nvPicPr>
        <p:blipFill>
          <a:blip r:embed="rId2">
            <a:lum brigh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1" name="Picture 3" descr="024aa9e6568f191ebd8a350e2d00bebb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EBEAE8"/>
              </a:clrFrom>
              <a:clrTo>
                <a:srgbClr val="EBEAE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8550" y="838200"/>
            <a:ext cx="4235450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2" name="WordArt 4"/>
          <p:cNvSpPr>
            <a:spLocks noChangeArrowheads="1" noChangeShapeType="1" noTextEdit="1"/>
          </p:cNvSpPr>
          <p:nvPr/>
        </p:nvSpPr>
        <p:spPr bwMode="auto">
          <a:xfrm>
            <a:off x="457200" y="1676400"/>
            <a:ext cx="4114800" cy="3352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25400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Book Antiqua" panose="02040602050305030304" pitchFamily="18" charset="0"/>
              </a:rPr>
              <a:t>"Я СЕРДЦЕМ</a:t>
            </a:r>
          </a:p>
          <a:p>
            <a:pPr algn="ctr"/>
            <a:r>
              <a:rPr lang="ru-RU" sz="3600" b="1" kern="10">
                <a:ln w="25400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Book Antiqua" panose="02040602050305030304" pitchFamily="18" charset="0"/>
              </a:rPr>
              <a:t>НИКОГДА</a:t>
            </a:r>
          </a:p>
          <a:p>
            <a:pPr algn="ctr"/>
            <a:r>
              <a:rPr lang="ru-RU" sz="3600" b="1" kern="10">
                <a:ln w="25400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Book Antiqua" panose="02040602050305030304" pitchFamily="18" charset="0"/>
              </a:rPr>
              <a:t>НЕ ЛГУ"...</a:t>
            </a:r>
          </a:p>
        </p:txBody>
      </p:sp>
      <p:pic>
        <p:nvPicPr>
          <p:cNvPr id="18437" name="Picture 5" descr="1070559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43125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6" descr="1070559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71750"/>
            <a:ext cx="2143125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2429"/>
          <p:cNvPicPr>
            <a:picLocks noChangeAspect="1" noChangeArrowheads="1"/>
          </p:cNvPicPr>
          <p:nvPr/>
        </p:nvPicPr>
        <p:blipFill>
          <a:blip r:embed="rId2">
            <a:lum brigh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Picture 4" descr="107085021_Ashampoo_Snap_20131114_21h15m17s_009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0"/>
            <a:ext cx="7543800" cy="68976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6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388" y="0"/>
            <a:ext cx="91963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2429"/>
          <p:cNvPicPr>
            <a:picLocks noChangeAspect="1" noChangeArrowheads="1"/>
          </p:cNvPicPr>
          <p:nvPr/>
        </p:nvPicPr>
        <p:blipFill>
          <a:blip r:embed="rId2">
            <a:lum brigh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Picture 4" descr="photo_11754_1_712_7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0"/>
            <a:ext cx="7010400" cy="68913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2429"/>
          <p:cNvPicPr>
            <a:picLocks noChangeAspect="1" noChangeArrowheads="1"/>
          </p:cNvPicPr>
          <p:nvPr/>
        </p:nvPicPr>
        <p:blipFill>
          <a:blip r:embed="rId2">
            <a:lum brigh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6" descr="i-17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96" y="0"/>
            <a:ext cx="4419600" cy="68580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87" name="WordArt 7"/>
          <p:cNvSpPr>
            <a:spLocks noChangeArrowheads="1" noChangeShapeType="1" noTextEdit="1"/>
          </p:cNvSpPr>
          <p:nvPr/>
        </p:nvSpPr>
        <p:spPr bwMode="auto">
          <a:xfrm>
            <a:off x="4800600" y="2514600"/>
            <a:ext cx="38100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9050">
                  <a:solidFill>
                    <a:srgbClr val="600000"/>
                  </a:solidFill>
                  <a:round/>
                  <a:headEnd/>
                  <a:tailEnd/>
                </a:ln>
                <a:solidFill>
                  <a:srgbClr val="CC3300"/>
                </a:solidFill>
                <a:latin typeface="Arial Black" panose="020B0A04020102020204" pitchFamily="34" charset="0"/>
              </a:rPr>
              <a:t>АННА ИЗРЯДНОВА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2429"/>
          <p:cNvPicPr>
            <a:picLocks noChangeAspect="1" noChangeArrowheads="1"/>
          </p:cNvPicPr>
          <p:nvPr/>
        </p:nvPicPr>
        <p:blipFill>
          <a:blip r:embed="rId2">
            <a:lum brigh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4" descr="img3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6504" y="266700"/>
            <a:ext cx="5178425" cy="63246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09" name="WordArt 5"/>
          <p:cNvSpPr>
            <a:spLocks noChangeArrowheads="1" noChangeShapeType="1" noTextEdit="1"/>
          </p:cNvSpPr>
          <p:nvPr/>
        </p:nvSpPr>
        <p:spPr bwMode="auto">
          <a:xfrm>
            <a:off x="371475" y="2514600"/>
            <a:ext cx="3352800" cy="1600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9050">
                  <a:solidFill>
                    <a:srgbClr val="600000"/>
                  </a:solidFill>
                  <a:round/>
                  <a:headEnd/>
                  <a:tailEnd/>
                </a:ln>
                <a:solidFill>
                  <a:srgbClr val="CC3300"/>
                </a:solidFill>
                <a:latin typeface="Arial Black" panose="020B0A04020102020204" pitchFamily="34" charset="0"/>
              </a:rPr>
              <a:t>АННА ИЗРЯДНОВА</a:t>
            </a:r>
          </a:p>
          <a:p>
            <a:pPr algn="ctr"/>
            <a:r>
              <a:rPr lang="ru-RU" sz="3600" b="1" kern="10">
                <a:ln w="19050">
                  <a:solidFill>
                    <a:srgbClr val="600000"/>
                  </a:solidFill>
                  <a:round/>
                  <a:headEnd/>
                  <a:tailEnd/>
                </a:ln>
                <a:solidFill>
                  <a:srgbClr val="CC3300"/>
                </a:solidFill>
                <a:latin typeface="Arial Black" panose="020B0A04020102020204" pitchFamily="34" charset="0"/>
              </a:rPr>
              <a:t>С СЫНОМ</a:t>
            </a:r>
          </a:p>
          <a:p>
            <a:pPr algn="ctr"/>
            <a:r>
              <a:rPr lang="ru-RU" sz="3600" b="1" kern="10">
                <a:ln w="19050">
                  <a:solidFill>
                    <a:srgbClr val="600000"/>
                  </a:solidFill>
                  <a:round/>
                  <a:headEnd/>
                  <a:tailEnd/>
                </a:ln>
                <a:solidFill>
                  <a:srgbClr val="CC3300"/>
                </a:solidFill>
                <a:latin typeface="Arial Black" panose="020B0A04020102020204" pitchFamily="34" charset="0"/>
              </a:rPr>
              <a:t>ЮРИЕМ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2429"/>
          <p:cNvPicPr>
            <a:picLocks noChangeAspect="1" noChangeArrowheads="1"/>
          </p:cNvPicPr>
          <p:nvPr/>
        </p:nvPicPr>
        <p:blipFill>
          <a:blip r:embed="rId2">
            <a:lum brigh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4" descr="img1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419100"/>
            <a:ext cx="4770438" cy="60198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533" name="WordArt 5"/>
          <p:cNvSpPr>
            <a:spLocks noChangeArrowheads="1" noChangeShapeType="1" noTextEdit="1"/>
          </p:cNvSpPr>
          <p:nvPr/>
        </p:nvSpPr>
        <p:spPr bwMode="auto">
          <a:xfrm>
            <a:off x="838200" y="2667000"/>
            <a:ext cx="2743200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9050">
                  <a:solidFill>
                    <a:srgbClr val="600000"/>
                  </a:solidFill>
                  <a:round/>
                  <a:headEnd/>
                  <a:tailEnd/>
                </a:ln>
                <a:solidFill>
                  <a:srgbClr val="CC3300"/>
                </a:solidFill>
                <a:latin typeface="Arial Black" panose="020B0A04020102020204" pitchFamily="34" charset="0"/>
              </a:rPr>
              <a:t>ЮРИЙ</a:t>
            </a:r>
          </a:p>
          <a:p>
            <a:pPr algn="ctr"/>
            <a:r>
              <a:rPr lang="ru-RU" sz="3600" b="1" kern="10">
                <a:ln w="19050">
                  <a:solidFill>
                    <a:srgbClr val="600000"/>
                  </a:solidFill>
                  <a:round/>
                  <a:headEnd/>
                  <a:tailEnd/>
                </a:ln>
                <a:solidFill>
                  <a:srgbClr val="CC3300"/>
                </a:solidFill>
                <a:latin typeface="Arial Black" panose="020B0A04020102020204" pitchFamily="34" charset="0"/>
              </a:rPr>
              <a:t>ЕСЕНИН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2429"/>
          <p:cNvPicPr>
            <a:picLocks noChangeAspect="1" noChangeArrowheads="1"/>
          </p:cNvPicPr>
          <p:nvPr/>
        </p:nvPicPr>
        <p:blipFill>
          <a:blip r:embed="rId2">
            <a:lum brigh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4" descr="zinaida-rajh-zhena-esenina-i-muza-m_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0"/>
            <a:ext cx="4292600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57" name="WordArt 5"/>
          <p:cNvSpPr>
            <a:spLocks noChangeArrowheads="1" noChangeShapeType="1" noTextEdit="1"/>
          </p:cNvSpPr>
          <p:nvPr/>
        </p:nvSpPr>
        <p:spPr bwMode="auto">
          <a:xfrm>
            <a:off x="5054600" y="2743200"/>
            <a:ext cx="33782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9050">
                  <a:solidFill>
                    <a:srgbClr val="600000"/>
                  </a:solidFill>
                  <a:round/>
                  <a:headEnd/>
                  <a:tailEnd/>
                </a:ln>
                <a:solidFill>
                  <a:srgbClr val="CC3300"/>
                </a:solidFill>
                <a:latin typeface="Arial Black" panose="020B0A04020102020204" pitchFamily="34" charset="0"/>
              </a:rPr>
              <a:t>ЗИНАИДА РАЙХ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2429"/>
          <p:cNvPicPr>
            <a:picLocks noChangeAspect="1" noChangeArrowheads="1"/>
          </p:cNvPicPr>
          <p:nvPr/>
        </p:nvPicPr>
        <p:blipFill>
          <a:blip r:embed="rId2">
            <a:lum brigh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8" name="Picture 6" descr="117043405_raih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3739" y="990600"/>
            <a:ext cx="5295900" cy="45386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799" name="WordArt 7"/>
          <p:cNvSpPr>
            <a:spLocks noChangeArrowheads="1" noChangeShapeType="1" noTextEdit="1"/>
          </p:cNvSpPr>
          <p:nvPr/>
        </p:nvSpPr>
        <p:spPr bwMode="auto">
          <a:xfrm>
            <a:off x="515938" y="2057400"/>
            <a:ext cx="3124200" cy="2743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9050">
                  <a:solidFill>
                    <a:srgbClr val="600000"/>
                  </a:solidFill>
                  <a:round/>
                  <a:headEnd/>
                  <a:tailEnd/>
                </a:ln>
                <a:solidFill>
                  <a:srgbClr val="CC3300"/>
                </a:solidFill>
                <a:latin typeface="Arial Black" panose="020B0A04020102020204" pitchFamily="34" charset="0"/>
              </a:rPr>
              <a:t>ЗИНАИДА РАЙХ </a:t>
            </a:r>
          </a:p>
          <a:p>
            <a:pPr algn="ctr"/>
            <a:r>
              <a:rPr lang="ru-RU" sz="3600" b="1" kern="10">
                <a:ln w="19050">
                  <a:solidFill>
                    <a:srgbClr val="600000"/>
                  </a:solidFill>
                  <a:round/>
                  <a:headEnd/>
                  <a:tailEnd/>
                </a:ln>
                <a:solidFill>
                  <a:srgbClr val="CC3300"/>
                </a:solidFill>
                <a:latin typeface="Arial Black" panose="020B0A04020102020204" pitchFamily="34" charset="0"/>
              </a:rPr>
              <a:t>С ДОЧЕРЬЮ</a:t>
            </a:r>
          </a:p>
          <a:p>
            <a:pPr algn="ctr"/>
            <a:r>
              <a:rPr lang="ru-RU" sz="3600" b="1" kern="10">
                <a:ln w="19050">
                  <a:solidFill>
                    <a:srgbClr val="600000"/>
                  </a:solidFill>
                  <a:round/>
                  <a:headEnd/>
                  <a:tailEnd/>
                </a:ln>
                <a:solidFill>
                  <a:srgbClr val="CC3300"/>
                </a:solidFill>
                <a:latin typeface="Arial Black" panose="020B0A04020102020204" pitchFamily="34" charset="0"/>
              </a:rPr>
              <a:t> ТАТЬЯНОЙ</a:t>
            </a:r>
          </a:p>
          <a:p>
            <a:pPr algn="ctr"/>
            <a:r>
              <a:rPr lang="ru-RU" sz="3600" b="1" kern="10">
                <a:ln w="19050">
                  <a:solidFill>
                    <a:srgbClr val="600000"/>
                  </a:solidFill>
                  <a:round/>
                  <a:headEnd/>
                  <a:tailEnd/>
                </a:ln>
                <a:solidFill>
                  <a:srgbClr val="CC3300"/>
                </a:solidFill>
                <a:latin typeface="Arial Black" panose="020B0A04020102020204" pitchFamily="34" charset="0"/>
              </a:rPr>
              <a:t>И СЫНОМ </a:t>
            </a:r>
          </a:p>
          <a:p>
            <a:pPr algn="ctr"/>
            <a:r>
              <a:rPr lang="ru-RU" sz="3600" b="1" kern="10">
                <a:ln w="19050">
                  <a:solidFill>
                    <a:srgbClr val="600000"/>
                  </a:solidFill>
                  <a:round/>
                  <a:headEnd/>
                  <a:tailEnd/>
                </a:ln>
                <a:solidFill>
                  <a:srgbClr val="CC3300"/>
                </a:solidFill>
                <a:latin typeface="Arial Black" panose="020B0A04020102020204" pitchFamily="34" charset="0"/>
              </a:rPr>
              <a:t>КОНСТАНТИНОМ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3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3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2429"/>
          <p:cNvPicPr>
            <a:picLocks noChangeAspect="1" noChangeArrowheads="1"/>
          </p:cNvPicPr>
          <p:nvPr/>
        </p:nvPicPr>
        <p:blipFill>
          <a:blip r:embed="rId2">
            <a:lum brigh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8" name="Picture 4" descr="109190443_4514961_zastavka_v_Lir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495300"/>
            <a:ext cx="4400550" cy="58674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869" name="WordArt 5"/>
          <p:cNvSpPr>
            <a:spLocks noChangeArrowheads="1" noChangeShapeType="1" noTextEdit="1"/>
          </p:cNvSpPr>
          <p:nvPr/>
        </p:nvSpPr>
        <p:spPr bwMode="auto">
          <a:xfrm>
            <a:off x="4743450" y="2743200"/>
            <a:ext cx="401955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9050">
                  <a:solidFill>
                    <a:srgbClr val="600000"/>
                  </a:solidFill>
                  <a:round/>
                  <a:headEnd/>
                  <a:tailEnd/>
                </a:ln>
                <a:solidFill>
                  <a:srgbClr val="CC3300"/>
                </a:solidFill>
                <a:latin typeface="Arial Black" panose="020B0A04020102020204" pitchFamily="34" charset="0"/>
              </a:rPr>
              <a:t>ГАЛИНА БЕНИСЛАВСКАЯ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6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2429"/>
          <p:cNvPicPr>
            <a:picLocks noChangeAspect="1" noChangeArrowheads="1"/>
          </p:cNvPicPr>
          <p:nvPr/>
        </p:nvPicPr>
        <p:blipFill>
          <a:blip r:embed="rId2">
            <a:lum brigh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3" name="Picture 3" descr="3042940cb62bcae23abfef122ad281f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0"/>
            <a:ext cx="4953000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844" name="WordArt 4"/>
          <p:cNvSpPr>
            <a:spLocks noChangeArrowheads="1" noChangeShapeType="1" noTextEdit="1"/>
          </p:cNvSpPr>
          <p:nvPr/>
        </p:nvSpPr>
        <p:spPr bwMode="auto">
          <a:xfrm>
            <a:off x="419100" y="2133600"/>
            <a:ext cx="3124200" cy="2057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9050">
                  <a:solidFill>
                    <a:srgbClr val="600000"/>
                  </a:solidFill>
                  <a:round/>
                  <a:headEnd/>
                  <a:tailEnd/>
                </a:ln>
                <a:solidFill>
                  <a:srgbClr val="CC3300"/>
                </a:solidFill>
                <a:latin typeface="Arial Black" panose="020B0A04020102020204" pitchFamily="34" charset="0"/>
              </a:rPr>
              <a:t>ПРЕДСМЕРТНАЯ</a:t>
            </a:r>
          </a:p>
          <a:p>
            <a:pPr algn="ctr"/>
            <a:r>
              <a:rPr lang="ru-RU" sz="3600" b="1" kern="10">
                <a:ln w="19050">
                  <a:solidFill>
                    <a:srgbClr val="600000"/>
                  </a:solidFill>
                  <a:round/>
                  <a:headEnd/>
                  <a:tailEnd/>
                </a:ln>
                <a:solidFill>
                  <a:srgbClr val="CC3300"/>
                </a:solidFill>
                <a:latin typeface="Arial Black" panose="020B0A04020102020204" pitchFamily="34" charset="0"/>
              </a:rPr>
              <a:t>ЗАПИСКА</a:t>
            </a:r>
          </a:p>
          <a:p>
            <a:pPr algn="ctr"/>
            <a:r>
              <a:rPr lang="ru-RU" sz="3600" b="1" kern="10">
                <a:ln w="19050">
                  <a:solidFill>
                    <a:srgbClr val="600000"/>
                  </a:solidFill>
                  <a:round/>
                  <a:headEnd/>
                  <a:tailEnd/>
                </a:ln>
                <a:solidFill>
                  <a:srgbClr val="CC3300"/>
                </a:solidFill>
                <a:latin typeface="Arial Black" panose="020B0A04020102020204" pitchFamily="34" charset="0"/>
              </a:rPr>
              <a:t>ГАЛИНЫ БЕНИСЛАВСКОЙ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5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2429"/>
          <p:cNvPicPr>
            <a:picLocks noChangeAspect="1" noChangeArrowheads="1"/>
          </p:cNvPicPr>
          <p:nvPr/>
        </p:nvPicPr>
        <p:blipFill>
          <a:blip r:embed="rId2">
            <a:lum brigh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79" name="Picture 3" descr="024aa9e6568f191ebd8a350e2d00bebb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EBEAE8"/>
              </a:clrFrom>
              <a:clrTo>
                <a:srgbClr val="EBEAE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8550" y="838200"/>
            <a:ext cx="4235450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0" name="WordArt 4"/>
          <p:cNvSpPr>
            <a:spLocks noChangeArrowheads="1" noChangeShapeType="1" noTextEdit="1"/>
          </p:cNvSpPr>
          <p:nvPr/>
        </p:nvSpPr>
        <p:spPr bwMode="auto">
          <a:xfrm>
            <a:off x="457200" y="1676400"/>
            <a:ext cx="4114800" cy="3352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25400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Book Antiqua" panose="02040602050305030304" pitchFamily="18" charset="0"/>
              </a:rPr>
              <a:t>"Я СЕРДЦЕМ</a:t>
            </a:r>
          </a:p>
          <a:p>
            <a:pPr algn="ctr"/>
            <a:r>
              <a:rPr lang="ru-RU" sz="3600" b="1" kern="10">
                <a:ln w="25400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Book Antiqua" panose="02040602050305030304" pitchFamily="18" charset="0"/>
              </a:rPr>
              <a:t>НИКОГДА</a:t>
            </a:r>
          </a:p>
          <a:p>
            <a:pPr algn="ctr"/>
            <a:r>
              <a:rPr lang="ru-RU" sz="3600" b="1" kern="10">
                <a:ln w="25400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Book Antiqua" panose="02040602050305030304" pitchFamily="18" charset="0"/>
              </a:rPr>
              <a:t>НЕ ЛГУ"...</a:t>
            </a:r>
          </a:p>
        </p:txBody>
      </p:sp>
      <p:pic>
        <p:nvPicPr>
          <p:cNvPr id="29701" name="Picture 5" descr="1070559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43125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2" name="Picture 6" descr="1070559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71750"/>
            <a:ext cx="2143125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0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0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0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3" name="Picture 2" descr="https://i.pinimg.com/736x/0f/81/82/0f81829973888383c22f69d713a5e75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0"/>
            <a:ext cx="7010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2429"/>
          <p:cNvPicPr>
            <a:picLocks noChangeAspect="1" noChangeArrowheads="1"/>
          </p:cNvPicPr>
          <p:nvPr/>
        </p:nvPicPr>
        <p:blipFill>
          <a:blip r:embed="rId2">
            <a:lum brigh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7" name="Picture 3" descr="024aa9e6568f191ebd8a350e2d00bebb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EBEAE8"/>
              </a:clrFrom>
              <a:clrTo>
                <a:srgbClr val="EBEAE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8550" y="838200"/>
            <a:ext cx="4235450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WordArt 4"/>
          <p:cNvSpPr>
            <a:spLocks noChangeArrowheads="1" noChangeShapeType="1" noTextEdit="1"/>
          </p:cNvSpPr>
          <p:nvPr/>
        </p:nvSpPr>
        <p:spPr bwMode="auto">
          <a:xfrm>
            <a:off x="457200" y="1676400"/>
            <a:ext cx="4114800" cy="3352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25400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Book Antiqua" panose="02040602050305030304" pitchFamily="18" charset="0"/>
              </a:rPr>
              <a:t>"Я СЕРДЦЕМ</a:t>
            </a:r>
          </a:p>
          <a:p>
            <a:pPr algn="ctr"/>
            <a:r>
              <a:rPr lang="ru-RU" sz="3600" b="1" kern="10" dirty="0">
                <a:ln w="25400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Book Antiqua" panose="02040602050305030304" pitchFamily="18" charset="0"/>
              </a:rPr>
              <a:t>НИКОГДА</a:t>
            </a:r>
          </a:p>
          <a:p>
            <a:pPr algn="ctr"/>
            <a:r>
              <a:rPr lang="ru-RU" sz="3600" b="1" kern="10" dirty="0">
                <a:ln w="25400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Book Antiqua" panose="02040602050305030304" pitchFamily="18" charset="0"/>
              </a:rPr>
              <a:t>НЕ ЛГУ"...</a:t>
            </a:r>
          </a:p>
        </p:txBody>
      </p:sp>
      <p:pic>
        <p:nvPicPr>
          <p:cNvPr id="4101" name="Picture 5" descr="1070559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43125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0" name="Picture 6" descr="1070559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71750"/>
            <a:ext cx="2143125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2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2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2429"/>
          <p:cNvPicPr>
            <a:picLocks noChangeAspect="1" noChangeArrowheads="1"/>
          </p:cNvPicPr>
          <p:nvPr/>
        </p:nvPicPr>
        <p:blipFill>
          <a:blip r:embed="rId2">
            <a:lum brigh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0" name="Picture 4" descr="19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0"/>
            <a:ext cx="3789363" cy="68580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821" name="WordArt 5"/>
          <p:cNvSpPr>
            <a:spLocks noChangeArrowheads="1" noChangeShapeType="1" noTextEdit="1"/>
          </p:cNvSpPr>
          <p:nvPr/>
        </p:nvSpPr>
        <p:spPr bwMode="auto">
          <a:xfrm>
            <a:off x="762000" y="2819400"/>
            <a:ext cx="36576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9050">
                  <a:solidFill>
                    <a:srgbClr val="600000"/>
                  </a:solidFill>
                  <a:round/>
                  <a:headEnd/>
                  <a:tailEnd/>
                </a:ln>
                <a:solidFill>
                  <a:srgbClr val="CC3300"/>
                </a:solidFill>
                <a:latin typeface="Arial Black" panose="020B0A04020102020204" pitchFamily="34" charset="0"/>
              </a:rPr>
              <a:t>АЙСЕДОРА ДУНКАН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4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1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2429"/>
          <p:cNvPicPr>
            <a:picLocks noChangeAspect="1" noChangeArrowheads="1"/>
          </p:cNvPicPr>
          <p:nvPr/>
        </p:nvPicPr>
        <p:blipFill>
          <a:blip r:embed="rId2">
            <a:lum brigh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2" name="Picture 4" descr="805896_origin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6504"/>
            <a:ext cx="8305800" cy="574992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893" name="WordArt 5"/>
          <p:cNvSpPr>
            <a:spLocks noChangeArrowheads="1" noChangeShapeType="1" noTextEdit="1"/>
          </p:cNvSpPr>
          <p:nvPr/>
        </p:nvSpPr>
        <p:spPr bwMode="auto">
          <a:xfrm>
            <a:off x="1447800" y="5943600"/>
            <a:ext cx="64770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9050">
                  <a:solidFill>
                    <a:srgbClr val="600000"/>
                  </a:solidFill>
                  <a:round/>
                  <a:headEnd/>
                  <a:tailEnd/>
                </a:ln>
                <a:solidFill>
                  <a:srgbClr val="CC3300"/>
                </a:solidFill>
                <a:latin typeface="Arial Black" panose="020B0A04020102020204" pitchFamily="34" charset="0"/>
              </a:rPr>
              <a:t>СЕРГЕЙ ЕСЕНИН И АЙСЕДОРА ДУНКАН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7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2429"/>
          <p:cNvPicPr>
            <a:picLocks noChangeAspect="1" noChangeArrowheads="1"/>
          </p:cNvPicPr>
          <p:nvPr/>
        </p:nvPicPr>
        <p:blipFill>
          <a:blip r:embed="rId2">
            <a:lum brigh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5" name="Picture 5" descr="https://i.ytimg.com/vi/tIaNkfCDUFU/maxresdefault.jpg?sqp=-oaymwEmCIAKENAF8quKqQMa8AEB-AH-CYAC0AWKAgwIABABGGUgZShlMA8=&amp;amp;rs=AOn4CLBxc2HAK_UAerNAQ1x9lp9dtPUMHw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3" y="685800"/>
            <a:ext cx="9075737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 thruBlk="1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2429"/>
          <p:cNvPicPr>
            <a:picLocks noChangeAspect="1" noChangeArrowheads="1"/>
          </p:cNvPicPr>
          <p:nvPr/>
        </p:nvPicPr>
        <p:blipFill>
          <a:blip r:embed="rId2">
            <a:lum brigh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6" name="Picture 4" descr="0_6e994_9f015950_XL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52400"/>
            <a:ext cx="7086600" cy="5791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WordArt 5"/>
          <p:cNvSpPr>
            <a:spLocks noChangeArrowheads="1" noChangeShapeType="1" noTextEdit="1"/>
          </p:cNvSpPr>
          <p:nvPr/>
        </p:nvSpPr>
        <p:spPr bwMode="auto">
          <a:xfrm>
            <a:off x="1447800" y="5943600"/>
            <a:ext cx="64770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9050">
                  <a:solidFill>
                    <a:srgbClr val="600000"/>
                  </a:solidFill>
                  <a:round/>
                  <a:headEnd/>
                  <a:tailEnd/>
                </a:ln>
                <a:solidFill>
                  <a:srgbClr val="CC3300"/>
                </a:solidFill>
                <a:latin typeface="Arial Black" panose="020B0A04020102020204" pitchFamily="34" charset="0"/>
              </a:rPr>
              <a:t>СЕРГЕЙ ЕСЕНИН И АЙСЕДОРА ДУНКАН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8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2429"/>
          <p:cNvPicPr>
            <a:picLocks noChangeAspect="1" noChangeArrowheads="1"/>
          </p:cNvPicPr>
          <p:nvPr/>
        </p:nvPicPr>
        <p:blipFill>
          <a:blip r:embed="rId2">
            <a:lum brigh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87" name="Picture 3" descr="maxresdefault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81063"/>
            <a:ext cx="9144000" cy="51435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7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2429"/>
          <p:cNvPicPr>
            <a:picLocks noChangeAspect="1" noChangeArrowheads="1"/>
          </p:cNvPicPr>
          <p:nvPr/>
        </p:nvPicPr>
        <p:blipFill>
          <a:blip r:embed="rId2">
            <a:lum brigh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2" name="Picture 4" descr="10895186_964125533616447_143942024_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196" y="152400"/>
            <a:ext cx="5453321" cy="63246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013" name="WordArt 5"/>
          <p:cNvSpPr>
            <a:spLocks noChangeArrowheads="1" noChangeShapeType="1" noTextEdit="1"/>
          </p:cNvSpPr>
          <p:nvPr/>
        </p:nvSpPr>
        <p:spPr bwMode="auto">
          <a:xfrm>
            <a:off x="381000" y="2514600"/>
            <a:ext cx="3182938" cy="1676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9050">
                  <a:solidFill>
                    <a:srgbClr val="600000"/>
                  </a:solidFill>
                  <a:round/>
                  <a:headEnd/>
                  <a:tailEnd/>
                </a:ln>
                <a:solidFill>
                  <a:srgbClr val="CC3300"/>
                </a:solidFill>
                <a:latin typeface="Arial Black" panose="020B0A04020102020204" pitchFamily="34" charset="0"/>
              </a:rPr>
              <a:t>СЕРГЕЙ ЕСЕНИН</a:t>
            </a:r>
          </a:p>
          <a:p>
            <a:pPr algn="ctr"/>
            <a:r>
              <a:rPr lang="ru-RU" sz="3600" b="1" kern="10">
                <a:ln w="19050">
                  <a:solidFill>
                    <a:srgbClr val="600000"/>
                  </a:solidFill>
                  <a:round/>
                  <a:headEnd/>
                  <a:tailEnd/>
                </a:ln>
                <a:solidFill>
                  <a:srgbClr val="CC3300"/>
                </a:solidFill>
                <a:latin typeface="Arial Black" panose="020B0A04020102020204" pitchFamily="34" charset="0"/>
              </a:rPr>
              <a:t>И</a:t>
            </a:r>
          </a:p>
          <a:p>
            <a:pPr algn="ctr"/>
            <a:r>
              <a:rPr lang="ru-RU" sz="3600" b="1" kern="10">
                <a:ln w="19050">
                  <a:solidFill>
                    <a:srgbClr val="600000"/>
                  </a:solidFill>
                  <a:round/>
                  <a:headEnd/>
                  <a:tailEnd/>
                </a:ln>
                <a:solidFill>
                  <a:srgbClr val="CC3300"/>
                </a:solidFill>
                <a:latin typeface="Arial Black" panose="020B0A04020102020204" pitchFamily="34" charset="0"/>
              </a:rPr>
              <a:t>АНАТОЛИЙ </a:t>
            </a:r>
          </a:p>
          <a:p>
            <a:pPr algn="ctr"/>
            <a:r>
              <a:rPr lang="ru-RU" sz="3600" b="1" kern="10">
                <a:ln w="19050">
                  <a:solidFill>
                    <a:srgbClr val="600000"/>
                  </a:solidFill>
                  <a:round/>
                  <a:headEnd/>
                  <a:tailEnd/>
                </a:ln>
                <a:solidFill>
                  <a:srgbClr val="CC3300"/>
                </a:solidFill>
                <a:latin typeface="Arial Black" panose="020B0A04020102020204" pitchFamily="34" charset="0"/>
              </a:rPr>
              <a:t>МАРИЕНГОФ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3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3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2429"/>
          <p:cNvPicPr>
            <a:picLocks noChangeAspect="1" noChangeArrowheads="1"/>
          </p:cNvPicPr>
          <p:nvPr/>
        </p:nvPicPr>
        <p:blipFill>
          <a:blip r:embed="rId2">
            <a:lum brigh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1" name="Picture 3" descr="img3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8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2429"/>
          <p:cNvPicPr>
            <a:picLocks noChangeAspect="1" noChangeArrowheads="1"/>
          </p:cNvPicPr>
          <p:nvPr/>
        </p:nvPicPr>
        <p:blipFill>
          <a:blip r:embed="rId2">
            <a:lum brigh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5" name="Picture 10" descr="img3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6" name="Picture 6" descr="post_1509763_1303241083_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7788"/>
            <a:ext cx="9144000" cy="693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2429"/>
          <p:cNvPicPr>
            <a:picLocks noChangeAspect="1" noChangeArrowheads="1"/>
          </p:cNvPicPr>
          <p:nvPr/>
        </p:nvPicPr>
        <p:blipFill>
          <a:blip r:embed="rId2">
            <a:lum brigh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0" name="Picture 4" descr="1433354777_6a58e46d645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5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2429"/>
          <p:cNvPicPr>
            <a:picLocks noChangeAspect="1" noChangeArrowheads="1"/>
          </p:cNvPicPr>
          <p:nvPr/>
        </p:nvPicPr>
        <p:blipFill>
          <a:blip r:embed="rId2">
            <a:lum brigh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1" name="Picture 3" descr="024aa9e6568f191ebd8a350e2d00bebb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EBEAE8"/>
              </a:clrFrom>
              <a:clrTo>
                <a:srgbClr val="EBEAE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8550" y="838200"/>
            <a:ext cx="4235450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2" name="WordArt 4"/>
          <p:cNvSpPr>
            <a:spLocks noChangeArrowheads="1" noChangeShapeType="1" noTextEdit="1"/>
          </p:cNvSpPr>
          <p:nvPr/>
        </p:nvSpPr>
        <p:spPr bwMode="auto">
          <a:xfrm>
            <a:off x="457200" y="1676400"/>
            <a:ext cx="4114800" cy="3352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25400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Book Antiqua" panose="02040602050305030304" pitchFamily="18" charset="0"/>
              </a:rPr>
              <a:t>"Я СЕРДЦЕМ</a:t>
            </a:r>
          </a:p>
          <a:p>
            <a:pPr algn="ctr"/>
            <a:r>
              <a:rPr lang="ru-RU" sz="3600" b="1" kern="10">
                <a:ln w="25400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Book Antiqua" panose="02040602050305030304" pitchFamily="18" charset="0"/>
              </a:rPr>
              <a:t>НИКОГДА</a:t>
            </a:r>
          </a:p>
          <a:p>
            <a:pPr algn="ctr"/>
            <a:r>
              <a:rPr lang="ru-RU" sz="3600" b="1" kern="10">
                <a:ln w="25400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Book Antiqua" panose="02040602050305030304" pitchFamily="18" charset="0"/>
              </a:rPr>
              <a:t>НЕ ЛГУ"...</a:t>
            </a:r>
          </a:p>
        </p:txBody>
      </p:sp>
      <p:pic>
        <p:nvPicPr>
          <p:cNvPr id="40965" name="Picture 5" descr="1070559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43125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6" name="Picture 6" descr="1070559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71750"/>
            <a:ext cx="2143125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3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3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963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 thruBlk="1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2429"/>
          <p:cNvPicPr>
            <a:picLocks noChangeAspect="1" noChangeArrowheads="1"/>
          </p:cNvPicPr>
          <p:nvPr/>
        </p:nvPicPr>
        <p:blipFill>
          <a:blip r:embed="rId2">
            <a:lum brigh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4" name="Picture 4" descr="5150ef23d1bf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5252" y="114300"/>
            <a:ext cx="4298228" cy="60198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085" name="WordArt 5"/>
          <p:cNvSpPr>
            <a:spLocks noChangeArrowheads="1" noChangeShapeType="1" noTextEdit="1"/>
          </p:cNvSpPr>
          <p:nvPr/>
        </p:nvSpPr>
        <p:spPr bwMode="auto">
          <a:xfrm>
            <a:off x="457200" y="3124200"/>
            <a:ext cx="36576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9050">
                  <a:solidFill>
                    <a:srgbClr val="600000"/>
                  </a:solidFill>
                  <a:round/>
                  <a:headEnd/>
                  <a:tailEnd/>
                </a:ln>
                <a:solidFill>
                  <a:srgbClr val="CC3300"/>
                </a:solidFill>
                <a:latin typeface="Arial Black" panose="020B0A04020102020204" pitchFamily="34" charset="0"/>
              </a:rPr>
              <a:t>НАДЕЖДА ВОЛЬПИН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6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6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5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2429"/>
          <p:cNvPicPr>
            <a:picLocks noChangeAspect="1" noChangeArrowheads="1"/>
          </p:cNvPicPr>
          <p:nvPr/>
        </p:nvPicPr>
        <p:blipFill>
          <a:blip r:embed="rId2">
            <a:lum brigh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8" name="Picture 4" descr="0_c846c_86101fa_ori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75" y="238125"/>
            <a:ext cx="8096250" cy="55530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109" name="WordArt 5"/>
          <p:cNvSpPr>
            <a:spLocks noChangeArrowheads="1" noChangeShapeType="1" noTextEdit="1"/>
          </p:cNvSpPr>
          <p:nvPr/>
        </p:nvSpPr>
        <p:spPr bwMode="auto">
          <a:xfrm>
            <a:off x="1447800" y="6096000"/>
            <a:ext cx="64770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9050">
                  <a:solidFill>
                    <a:srgbClr val="600000"/>
                  </a:solidFill>
                  <a:round/>
                  <a:headEnd/>
                  <a:tailEnd/>
                </a:ln>
                <a:solidFill>
                  <a:srgbClr val="CC3300"/>
                </a:solidFill>
                <a:latin typeface="Arial Black" panose="020B0A04020102020204" pitchFamily="34" charset="0"/>
              </a:rPr>
              <a:t>НАДЕЖДА ВОЛЬПИН С СЫНОМ АЛЕКСАНДРОМ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7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7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9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2429"/>
          <p:cNvPicPr>
            <a:picLocks noChangeAspect="1" noChangeArrowheads="1"/>
          </p:cNvPicPr>
          <p:nvPr/>
        </p:nvPicPr>
        <p:blipFill>
          <a:blip r:embed="rId2">
            <a:lum brigh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2" name="Picture 4" descr="Tolstaya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0"/>
            <a:ext cx="4683125" cy="68580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133" name="WordArt 5"/>
          <p:cNvSpPr>
            <a:spLocks noChangeArrowheads="1" noChangeShapeType="1" noTextEdit="1"/>
          </p:cNvSpPr>
          <p:nvPr/>
        </p:nvSpPr>
        <p:spPr bwMode="auto">
          <a:xfrm>
            <a:off x="492125" y="2971800"/>
            <a:ext cx="3546475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9050">
                  <a:solidFill>
                    <a:srgbClr val="600000"/>
                  </a:solidFill>
                  <a:round/>
                  <a:headEnd/>
                  <a:tailEnd/>
                </a:ln>
                <a:solidFill>
                  <a:srgbClr val="CC3300"/>
                </a:solidFill>
                <a:latin typeface="Arial Black" panose="020B0A04020102020204" pitchFamily="34" charset="0"/>
              </a:rPr>
              <a:t>СОФЬЯ ТОЛСТАЯ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8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8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3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2429"/>
          <p:cNvPicPr>
            <a:picLocks noChangeAspect="1" noChangeArrowheads="1"/>
          </p:cNvPicPr>
          <p:nvPr/>
        </p:nvPicPr>
        <p:blipFill>
          <a:blip r:embed="rId2">
            <a:lum brigh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59" name="Picture 5" descr="11179128"/>
          <p:cNvPicPr>
            <a:picLocks noChangeAspect="1" noChangeArrowheads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2429"/>
          <p:cNvPicPr>
            <a:picLocks noChangeAspect="1" noChangeArrowheads="1"/>
          </p:cNvPicPr>
          <p:nvPr/>
        </p:nvPicPr>
        <p:blipFill>
          <a:blip r:embed="rId2">
            <a:lum brigh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3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04800"/>
            <a:ext cx="8432800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2429"/>
          <p:cNvPicPr>
            <a:picLocks noChangeAspect="1" noChangeArrowheads="1"/>
          </p:cNvPicPr>
          <p:nvPr/>
        </p:nvPicPr>
        <p:blipFill>
          <a:blip r:embed="rId2">
            <a:lum brigh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7" name="Picture 4" descr="163_Esenin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6513"/>
            <a:ext cx="9144000" cy="689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2429"/>
          <p:cNvPicPr>
            <a:picLocks noChangeAspect="1" noChangeArrowheads="1"/>
          </p:cNvPicPr>
          <p:nvPr/>
        </p:nvPicPr>
        <p:blipFill>
          <a:blip r:embed="rId2">
            <a:lum brigh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50" name="Picture 6" descr="i_0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0"/>
            <a:ext cx="7391400" cy="68389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7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2429"/>
          <p:cNvPicPr>
            <a:picLocks noChangeAspect="1" noChangeArrowheads="1"/>
          </p:cNvPicPr>
          <p:nvPr/>
        </p:nvPicPr>
        <p:blipFill>
          <a:blip r:embed="rId2">
            <a:lum brigh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5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"/>
            <a:ext cx="8534400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2429"/>
          <p:cNvPicPr>
            <a:picLocks noChangeAspect="1" noChangeArrowheads="1"/>
          </p:cNvPicPr>
          <p:nvPr/>
        </p:nvPicPr>
        <p:blipFill>
          <a:blip r:embed="rId2">
            <a:lum brigh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39" name="Picture 3" descr="024aa9e6568f191ebd8a350e2d00bebb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EBEAE8"/>
              </a:clrFrom>
              <a:clrTo>
                <a:srgbClr val="EBEAE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8550" y="838200"/>
            <a:ext cx="4235450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40" name="WordArt 4"/>
          <p:cNvSpPr>
            <a:spLocks noChangeArrowheads="1" noChangeShapeType="1" noTextEdit="1"/>
          </p:cNvSpPr>
          <p:nvPr/>
        </p:nvSpPr>
        <p:spPr bwMode="auto">
          <a:xfrm>
            <a:off x="457200" y="1676400"/>
            <a:ext cx="4114800" cy="3352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25400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Book Antiqua" panose="02040602050305030304" pitchFamily="18" charset="0"/>
              </a:rPr>
              <a:t>"Я СЕРДЦЕМ</a:t>
            </a:r>
          </a:p>
          <a:p>
            <a:pPr algn="ctr"/>
            <a:r>
              <a:rPr lang="ru-RU" sz="3600" b="1" kern="10">
                <a:ln w="25400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Book Antiqua" panose="02040602050305030304" pitchFamily="18" charset="0"/>
              </a:rPr>
              <a:t>НИКОГДА</a:t>
            </a:r>
          </a:p>
          <a:p>
            <a:pPr algn="ctr"/>
            <a:r>
              <a:rPr lang="ru-RU" sz="3600" b="1" kern="10">
                <a:ln w="25400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Book Antiqua" panose="02040602050305030304" pitchFamily="18" charset="0"/>
              </a:rPr>
              <a:t>НЕ ЛГУ"...</a:t>
            </a:r>
          </a:p>
        </p:txBody>
      </p:sp>
      <p:pic>
        <p:nvPicPr>
          <p:cNvPr id="50181" name="Picture 5" descr="1070559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43125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2" name="Picture 6" descr="1070559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71750"/>
            <a:ext cx="2143125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5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5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4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2429"/>
          <p:cNvPicPr>
            <a:picLocks noChangeAspect="1" noChangeArrowheads="1"/>
          </p:cNvPicPr>
          <p:nvPr/>
        </p:nvPicPr>
        <p:blipFill>
          <a:blip r:embed="rId2">
            <a:lum brigh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 descr="img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341" y="-19878"/>
            <a:ext cx="4186859" cy="707638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5" name="WordArt 5"/>
          <p:cNvSpPr>
            <a:spLocks noChangeArrowheads="1" noChangeShapeType="1" noTextEdit="1"/>
          </p:cNvSpPr>
          <p:nvPr/>
        </p:nvSpPr>
        <p:spPr bwMode="auto">
          <a:xfrm>
            <a:off x="4953000" y="2209800"/>
            <a:ext cx="3581400" cy="1371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9050">
                  <a:solidFill>
                    <a:srgbClr val="600000"/>
                  </a:solidFill>
                  <a:round/>
                  <a:headEnd/>
                  <a:tailEnd/>
                </a:ln>
                <a:solidFill>
                  <a:srgbClr val="CC3300"/>
                </a:solidFill>
                <a:latin typeface="Arial Black" panose="020B0A04020102020204" pitchFamily="34" charset="0"/>
              </a:rPr>
              <a:t>ФЁДОР АНДРЕЕВИЧ</a:t>
            </a:r>
          </a:p>
          <a:p>
            <a:pPr algn="ctr"/>
            <a:r>
              <a:rPr lang="ru-RU" sz="3600" b="1" kern="10">
                <a:ln w="19050">
                  <a:solidFill>
                    <a:srgbClr val="600000"/>
                  </a:solidFill>
                  <a:round/>
                  <a:headEnd/>
                  <a:tailEnd/>
                </a:ln>
                <a:solidFill>
                  <a:srgbClr val="CC3300"/>
                </a:solidFill>
                <a:latin typeface="Arial Black" panose="020B0A04020102020204" pitchFamily="34" charset="0"/>
              </a:rPr>
              <a:t>ТИТОВ,</a:t>
            </a:r>
          </a:p>
        </p:txBody>
      </p:sp>
      <p:sp>
        <p:nvSpPr>
          <p:cNvPr id="10246" name="WordArt 6"/>
          <p:cNvSpPr>
            <a:spLocks noChangeArrowheads="1" noChangeShapeType="1" noTextEdit="1"/>
          </p:cNvSpPr>
          <p:nvPr/>
        </p:nvSpPr>
        <p:spPr bwMode="auto">
          <a:xfrm>
            <a:off x="6019800" y="3886200"/>
            <a:ext cx="17526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9050">
                  <a:solidFill>
                    <a:srgbClr val="600000"/>
                  </a:solidFill>
                  <a:round/>
                  <a:headEnd/>
                  <a:tailEnd/>
                </a:ln>
                <a:solidFill>
                  <a:srgbClr val="CC3300"/>
                </a:solidFill>
                <a:latin typeface="Arial Black" panose="020B0A04020102020204" pitchFamily="34" charset="0"/>
              </a:rPr>
              <a:t>ДЕД ПОЭТА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5" grpId="0" animBg="1"/>
      <p:bldP spid="1024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2429"/>
          <p:cNvPicPr>
            <a:picLocks noChangeAspect="1" noChangeArrowheads="1"/>
          </p:cNvPicPr>
          <p:nvPr/>
        </p:nvPicPr>
        <p:blipFill>
          <a:blip r:embed="rId2">
            <a:lum brigh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 descr="00000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8538" y="0"/>
            <a:ext cx="4184650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9" name="WordArt 5"/>
          <p:cNvSpPr>
            <a:spLocks noChangeArrowheads="1" noChangeShapeType="1" noTextEdit="1"/>
          </p:cNvSpPr>
          <p:nvPr/>
        </p:nvSpPr>
        <p:spPr bwMode="auto">
          <a:xfrm>
            <a:off x="685800" y="1676400"/>
            <a:ext cx="3581400" cy="2667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9050">
                  <a:solidFill>
                    <a:srgbClr val="600000"/>
                  </a:solidFill>
                  <a:round/>
                  <a:headEnd/>
                  <a:tailEnd/>
                </a:ln>
                <a:solidFill>
                  <a:srgbClr val="CC3300"/>
                </a:solidFill>
                <a:latin typeface="Arial Black" panose="020B0A04020102020204" pitchFamily="34" charset="0"/>
              </a:rPr>
              <a:t>АЛЕКСАНДР НИКИТИЧ</a:t>
            </a:r>
          </a:p>
          <a:p>
            <a:pPr algn="ctr"/>
            <a:r>
              <a:rPr lang="ru-RU" sz="3600" b="1" kern="10">
                <a:ln w="19050">
                  <a:solidFill>
                    <a:srgbClr val="600000"/>
                  </a:solidFill>
                  <a:round/>
                  <a:headEnd/>
                  <a:tailEnd/>
                </a:ln>
                <a:solidFill>
                  <a:srgbClr val="CC3300"/>
                </a:solidFill>
                <a:latin typeface="Arial Black" panose="020B0A04020102020204" pitchFamily="34" charset="0"/>
              </a:rPr>
              <a:t>И </a:t>
            </a:r>
          </a:p>
          <a:p>
            <a:pPr algn="ctr"/>
            <a:r>
              <a:rPr lang="ru-RU" sz="3600" b="1" kern="10">
                <a:ln w="19050">
                  <a:solidFill>
                    <a:srgbClr val="600000"/>
                  </a:solidFill>
                  <a:round/>
                  <a:headEnd/>
                  <a:tailEnd/>
                </a:ln>
                <a:solidFill>
                  <a:srgbClr val="CC3300"/>
                </a:solidFill>
                <a:latin typeface="Arial Black" panose="020B0A04020102020204" pitchFamily="34" charset="0"/>
              </a:rPr>
              <a:t>ТАТЬЯНА ФЁДОРОВНА</a:t>
            </a:r>
          </a:p>
          <a:p>
            <a:pPr algn="ctr"/>
            <a:r>
              <a:rPr lang="ru-RU" sz="3600" b="1" kern="10">
                <a:ln w="19050">
                  <a:solidFill>
                    <a:srgbClr val="600000"/>
                  </a:solidFill>
                  <a:round/>
                  <a:headEnd/>
                  <a:tailEnd/>
                </a:ln>
                <a:solidFill>
                  <a:srgbClr val="CC3300"/>
                </a:solidFill>
                <a:latin typeface="Arial Black" panose="020B0A04020102020204" pitchFamily="34" charset="0"/>
              </a:rPr>
              <a:t>ЕСЕНИНЫ,</a:t>
            </a:r>
          </a:p>
        </p:txBody>
      </p:sp>
      <p:sp>
        <p:nvSpPr>
          <p:cNvPr id="11270" name="WordArt 6"/>
          <p:cNvSpPr>
            <a:spLocks noChangeArrowheads="1" noChangeShapeType="1" noTextEdit="1"/>
          </p:cNvSpPr>
          <p:nvPr/>
        </p:nvSpPr>
        <p:spPr bwMode="auto">
          <a:xfrm>
            <a:off x="1143000" y="4953000"/>
            <a:ext cx="28956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9050">
                  <a:solidFill>
                    <a:srgbClr val="600000"/>
                  </a:solidFill>
                  <a:round/>
                  <a:headEnd/>
                  <a:tailEnd/>
                </a:ln>
                <a:solidFill>
                  <a:srgbClr val="CC3300"/>
                </a:solidFill>
                <a:latin typeface="Arial Black" panose="020B0A04020102020204" pitchFamily="34" charset="0"/>
              </a:rPr>
              <a:t>РОДИТЕЛИ ПОЭТА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9" grpId="0" animBg="1"/>
      <p:bldP spid="1127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2429"/>
          <p:cNvPicPr>
            <a:picLocks noChangeAspect="1" noChangeArrowheads="1"/>
          </p:cNvPicPr>
          <p:nvPr/>
        </p:nvPicPr>
        <p:blipFill>
          <a:blip r:embed="rId2">
            <a:lum brigh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Picture 8" descr="3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72"/>
          <a:stretch>
            <a:fillRect/>
          </a:stretch>
        </p:blipFill>
        <p:spPr bwMode="auto">
          <a:xfrm>
            <a:off x="0" y="228600"/>
            <a:ext cx="9144000" cy="51069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27" name="WordArt 11"/>
          <p:cNvSpPr>
            <a:spLocks noChangeArrowheads="1" noChangeShapeType="1" noTextEdit="1"/>
          </p:cNvSpPr>
          <p:nvPr/>
        </p:nvSpPr>
        <p:spPr bwMode="auto">
          <a:xfrm>
            <a:off x="2286000" y="5715000"/>
            <a:ext cx="46482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9050">
                  <a:solidFill>
                    <a:srgbClr val="600000"/>
                  </a:solidFill>
                  <a:round/>
                  <a:headEnd/>
                  <a:tailEnd/>
                </a:ln>
                <a:solidFill>
                  <a:srgbClr val="CC3300"/>
                </a:solidFill>
                <a:latin typeface="Arial Black" panose="020B0A04020102020204" pitchFamily="34" charset="0"/>
              </a:rPr>
              <a:t>КОНСТАНТИНОВСКОЕ</a:t>
            </a:r>
          </a:p>
          <a:p>
            <a:pPr algn="ctr"/>
            <a:r>
              <a:rPr lang="ru-RU" sz="3600" b="1" kern="10">
                <a:ln w="19050">
                  <a:solidFill>
                    <a:srgbClr val="600000"/>
                  </a:solidFill>
                  <a:round/>
                  <a:headEnd/>
                  <a:tailEnd/>
                </a:ln>
                <a:solidFill>
                  <a:srgbClr val="CC3300"/>
                </a:solidFill>
                <a:latin typeface="Arial Black" panose="020B0A04020102020204" pitchFamily="34" charset="0"/>
              </a:rPr>
              <a:t>ЗЕМСКОЕ УЧИЛИЩЕ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2429"/>
          <p:cNvPicPr>
            <a:picLocks noChangeAspect="1" noChangeArrowheads="1"/>
          </p:cNvPicPr>
          <p:nvPr/>
        </p:nvPicPr>
        <p:blipFill>
          <a:blip r:embed="rId2">
            <a:lum brigh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4" descr="00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9144000" cy="51038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89" name="WordArt 5"/>
          <p:cNvSpPr>
            <a:spLocks noChangeArrowheads="1" noChangeShapeType="1" noTextEdit="1"/>
          </p:cNvSpPr>
          <p:nvPr/>
        </p:nvSpPr>
        <p:spPr bwMode="auto">
          <a:xfrm>
            <a:off x="1447800" y="5562600"/>
            <a:ext cx="65532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9050">
                  <a:solidFill>
                    <a:srgbClr val="600000"/>
                  </a:solidFill>
                  <a:round/>
                  <a:headEnd/>
                  <a:tailEnd/>
                </a:ln>
                <a:solidFill>
                  <a:srgbClr val="CC3300"/>
                </a:solidFill>
                <a:latin typeface="Arial Black" panose="020B0A04020102020204" pitchFamily="34" charset="0"/>
              </a:rPr>
              <a:t>СПАС-КЛЕПИКОВСКАЯ</a:t>
            </a:r>
          </a:p>
          <a:p>
            <a:pPr algn="ctr"/>
            <a:r>
              <a:rPr lang="ru-RU" sz="3600" b="1" kern="10">
                <a:ln w="19050">
                  <a:solidFill>
                    <a:srgbClr val="600000"/>
                  </a:solidFill>
                  <a:round/>
                  <a:headEnd/>
                  <a:tailEnd/>
                </a:ln>
                <a:solidFill>
                  <a:srgbClr val="CC3300"/>
                </a:solidFill>
                <a:latin typeface="Arial Black" panose="020B0A04020102020204" pitchFamily="34" charset="0"/>
              </a:rPr>
              <a:t>ВТОРОКЛАССНАЯ УЧИТЕЛЬСКАЯ ШКОЛА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2429"/>
          <p:cNvPicPr>
            <a:picLocks noChangeAspect="1" noChangeArrowheads="1"/>
          </p:cNvPicPr>
          <p:nvPr/>
        </p:nvPicPr>
        <p:blipFill>
          <a:blip r:embed="rId2">
            <a:lum brigh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4" descr="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-1588"/>
            <a:ext cx="4416425" cy="68595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61" name="WordArt 5"/>
          <p:cNvSpPr>
            <a:spLocks noChangeArrowheads="1" noChangeShapeType="1" noTextEdit="1"/>
          </p:cNvSpPr>
          <p:nvPr/>
        </p:nvSpPr>
        <p:spPr bwMode="auto">
          <a:xfrm>
            <a:off x="5562600" y="2743200"/>
            <a:ext cx="32766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9050">
                  <a:solidFill>
                    <a:srgbClr val="600000"/>
                  </a:solidFill>
                  <a:round/>
                  <a:headEnd/>
                  <a:tailEnd/>
                </a:ln>
                <a:solidFill>
                  <a:srgbClr val="CC3300"/>
                </a:solidFill>
                <a:latin typeface="Arial Black" panose="020B0A04020102020204" pitchFamily="34" charset="0"/>
              </a:rPr>
              <a:t>СЕРГЕЙ ЕСЕНИН</a:t>
            </a:r>
          </a:p>
        </p:txBody>
      </p:sp>
      <p:sp>
        <p:nvSpPr>
          <p:cNvPr id="19462" name="WordArt 6"/>
          <p:cNvSpPr>
            <a:spLocks noChangeArrowheads="1" noChangeShapeType="1" noTextEdit="1"/>
          </p:cNvSpPr>
          <p:nvPr/>
        </p:nvSpPr>
        <p:spPr bwMode="auto">
          <a:xfrm>
            <a:off x="6172200" y="3962400"/>
            <a:ext cx="20574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9050">
                  <a:solidFill>
                    <a:srgbClr val="600000"/>
                  </a:solidFill>
                  <a:round/>
                  <a:headEnd/>
                  <a:tailEnd/>
                </a:ln>
                <a:solidFill>
                  <a:srgbClr val="CC3300"/>
                </a:solidFill>
                <a:latin typeface="Arial Black" panose="020B0A04020102020204" pitchFamily="34" charset="0"/>
              </a:rPr>
              <a:t>фото 1912 г.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1" grpId="0" animBg="1"/>
      <p:bldP spid="19462" grpId="0" animBg="1"/>
    </p:bld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1218</TotalTime>
  <Words>158</Words>
  <Application>Microsoft Office PowerPoint</Application>
  <PresentationFormat>Экран (4:3)</PresentationFormat>
  <Paragraphs>73</Paragraphs>
  <Slides>48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48</vt:i4>
      </vt:variant>
    </vt:vector>
  </HeadingPairs>
  <TitlesOfParts>
    <vt:vector size="52" baseType="lpstr">
      <vt:lpstr>Book Antiqua</vt:lpstr>
      <vt:lpstr>Arial</vt:lpstr>
      <vt:lpstr>Arial Black</vt:lpstr>
      <vt:lpstr>Оформление по умолчанию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Chit Zal</dc:creator>
  <cp:lastModifiedBy>А</cp:lastModifiedBy>
  <cp:revision>38</cp:revision>
  <cp:lastPrinted>1601-01-01T00:00:00Z</cp:lastPrinted>
  <dcterms:created xsi:type="dcterms:W3CDTF">2015-09-18T08:29:08Z</dcterms:created>
  <dcterms:modified xsi:type="dcterms:W3CDTF">2023-07-25T13:24:33Z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