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6600"/>
    <a:srgbClr val="009900"/>
    <a:srgbClr val="FF0066"/>
    <a:srgbClr val="66FF66"/>
    <a:srgbClr val="CCECFF"/>
    <a:srgbClr val="FFCCCC"/>
    <a:srgbClr val="FFFFCC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9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8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6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0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4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3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DEC2-0FE1-4D21-9520-9DB307B97CE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35F3-0126-41BF-B953-630958A88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5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eg"/><Relationship Id="rId18" Type="http://schemas.openxmlformats.org/officeDocument/2006/relationships/image" Target="../media/image83.png"/><Relationship Id="rId26" Type="http://schemas.openxmlformats.org/officeDocument/2006/relationships/image" Target="../media/image91.jpeg"/><Relationship Id="rId3" Type="http://schemas.openxmlformats.org/officeDocument/2006/relationships/image" Target="../media/image69.jpeg"/><Relationship Id="rId21" Type="http://schemas.openxmlformats.org/officeDocument/2006/relationships/image" Target="../media/image86.pn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17" Type="http://schemas.openxmlformats.org/officeDocument/2006/relationships/slide" Target="slide2.xml"/><Relationship Id="rId25" Type="http://schemas.openxmlformats.org/officeDocument/2006/relationships/image" Target="../media/image90.jpeg"/><Relationship Id="rId2" Type="http://schemas.openxmlformats.org/officeDocument/2006/relationships/image" Target="../media/image68.jpeg"/><Relationship Id="rId16" Type="http://schemas.openxmlformats.org/officeDocument/2006/relationships/image" Target="../media/image82.jpeg"/><Relationship Id="rId20" Type="http://schemas.openxmlformats.org/officeDocument/2006/relationships/image" Target="../media/image85.png"/><Relationship Id="rId29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24" Type="http://schemas.openxmlformats.org/officeDocument/2006/relationships/image" Target="../media/image89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23" Type="http://schemas.openxmlformats.org/officeDocument/2006/relationships/image" Target="../media/image88.jpeg"/><Relationship Id="rId28" Type="http://schemas.openxmlformats.org/officeDocument/2006/relationships/image" Target="../media/image93.jpeg"/><Relationship Id="rId10" Type="http://schemas.openxmlformats.org/officeDocument/2006/relationships/image" Target="../media/image76.jpeg"/><Relationship Id="rId19" Type="http://schemas.openxmlformats.org/officeDocument/2006/relationships/image" Target="../media/image84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Relationship Id="rId14" Type="http://schemas.openxmlformats.org/officeDocument/2006/relationships/image" Target="../media/image80.jpeg"/><Relationship Id="rId22" Type="http://schemas.openxmlformats.org/officeDocument/2006/relationships/image" Target="../media/image87.jpeg"/><Relationship Id="rId27" Type="http://schemas.openxmlformats.org/officeDocument/2006/relationships/image" Target="../media/image9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jpeg"/><Relationship Id="rId3" Type="http://schemas.openxmlformats.org/officeDocument/2006/relationships/image" Target="../media/image96.jpeg"/><Relationship Id="rId21" Type="http://schemas.openxmlformats.org/officeDocument/2006/relationships/slide" Target="slide2.xml"/><Relationship Id="rId7" Type="http://schemas.openxmlformats.org/officeDocument/2006/relationships/image" Target="../media/image100.png"/><Relationship Id="rId12" Type="http://schemas.openxmlformats.org/officeDocument/2006/relationships/image" Target="../media/image105.jpeg"/><Relationship Id="rId17" Type="http://schemas.openxmlformats.org/officeDocument/2006/relationships/image" Target="../media/image110.png"/><Relationship Id="rId2" Type="http://schemas.openxmlformats.org/officeDocument/2006/relationships/image" Target="../media/image95.jpeg"/><Relationship Id="rId16" Type="http://schemas.openxmlformats.org/officeDocument/2006/relationships/image" Target="../media/image109.jpeg"/><Relationship Id="rId20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jpeg"/><Relationship Id="rId23" Type="http://schemas.openxmlformats.org/officeDocument/2006/relationships/image" Target="../media/image115.gif"/><Relationship Id="rId10" Type="http://schemas.openxmlformats.org/officeDocument/2006/relationships/image" Target="../media/image103.jpeg"/><Relationship Id="rId19" Type="http://schemas.openxmlformats.org/officeDocument/2006/relationships/image" Target="../media/image112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Relationship Id="rId14" Type="http://schemas.openxmlformats.org/officeDocument/2006/relationships/image" Target="../media/image107.png"/><Relationship Id="rId22" Type="http://schemas.openxmlformats.org/officeDocument/2006/relationships/image" Target="../media/image1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jpeg"/><Relationship Id="rId18" Type="http://schemas.openxmlformats.org/officeDocument/2006/relationships/image" Target="../media/image130.png"/><Relationship Id="rId26" Type="http://schemas.openxmlformats.org/officeDocument/2006/relationships/image" Target="../media/image138.gif"/><Relationship Id="rId3" Type="http://schemas.openxmlformats.org/officeDocument/2006/relationships/image" Target="../media/image116.png"/><Relationship Id="rId21" Type="http://schemas.openxmlformats.org/officeDocument/2006/relationships/image" Target="../media/image133.jpeg"/><Relationship Id="rId7" Type="http://schemas.openxmlformats.org/officeDocument/2006/relationships/image" Target="../media/image120.jpeg"/><Relationship Id="rId12" Type="http://schemas.openxmlformats.org/officeDocument/2006/relationships/image" Target="../media/image125.png"/><Relationship Id="rId17" Type="http://schemas.openxmlformats.org/officeDocument/2006/relationships/image" Target="../media/image129.jpeg"/><Relationship Id="rId25" Type="http://schemas.openxmlformats.org/officeDocument/2006/relationships/image" Target="../media/image137.gif"/><Relationship Id="rId2" Type="http://schemas.openxmlformats.org/officeDocument/2006/relationships/slide" Target="slide2.xml"/><Relationship Id="rId16" Type="http://schemas.openxmlformats.org/officeDocument/2006/relationships/image" Target="../media/image13.png"/><Relationship Id="rId20" Type="http://schemas.openxmlformats.org/officeDocument/2006/relationships/image" Target="../media/image132.jpe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11" Type="http://schemas.openxmlformats.org/officeDocument/2006/relationships/image" Target="../media/image124.png"/><Relationship Id="rId24" Type="http://schemas.openxmlformats.org/officeDocument/2006/relationships/image" Target="../media/image136.png"/><Relationship Id="rId5" Type="http://schemas.openxmlformats.org/officeDocument/2006/relationships/image" Target="../media/image118.jpeg"/><Relationship Id="rId15" Type="http://schemas.openxmlformats.org/officeDocument/2006/relationships/image" Target="../media/image128.jpeg"/><Relationship Id="rId23" Type="http://schemas.openxmlformats.org/officeDocument/2006/relationships/image" Target="../media/image135.png"/><Relationship Id="rId28" Type="http://schemas.openxmlformats.org/officeDocument/2006/relationships/image" Target="../media/image140.jpeg"/><Relationship Id="rId10" Type="http://schemas.openxmlformats.org/officeDocument/2006/relationships/image" Target="../media/image123.jpeg"/><Relationship Id="rId19" Type="http://schemas.openxmlformats.org/officeDocument/2006/relationships/image" Target="../media/image131.jpeg"/><Relationship Id="rId4" Type="http://schemas.openxmlformats.org/officeDocument/2006/relationships/image" Target="../media/image117.jpeg"/><Relationship Id="rId9" Type="http://schemas.openxmlformats.org/officeDocument/2006/relationships/image" Target="../media/image122.png"/><Relationship Id="rId14" Type="http://schemas.openxmlformats.org/officeDocument/2006/relationships/image" Target="../media/image127.jpeg"/><Relationship Id="rId22" Type="http://schemas.openxmlformats.org/officeDocument/2006/relationships/image" Target="../media/image134.jpeg"/><Relationship Id="rId27" Type="http://schemas.openxmlformats.org/officeDocument/2006/relationships/image" Target="../media/image13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slide" Target="slide2.xm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10" Type="http://schemas.openxmlformats.org/officeDocument/2006/relationships/slide" Target="slide2.xml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slide" Target="slide2.xml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6.jpeg"/><Relationship Id="rId3" Type="http://schemas.openxmlformats.org/officeDocument/2006/relationships/image" Target="../media/image38.jpeg"/><Relationship Id="rId7" Type="http://schemas.openxmlformats.org/officeDocument/2006/relationships/image" Target="../media/image13.png"/><Relationship Id="rId12" Type="http://schemas.openxmlformats.org/officeDocument/2006/relationships/image" Target="../media/image4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4.jpeg"/><Relationship Id="rId5" Type="http://schemas.openxmlformats.org/officeDocument/2006/relationships/image" Target="../media/image40.jpeg"/><Relationship Id="rId10" Type="http://schemas.openxmlformats.org/officeDocument/2006/relationships/image" Target="../media/image43.png"/><Relationship Id="rId4" Type="http://schemas.openxmlformats.org/officeDocument/2006/relationships/image" Target="../media/image39.jpe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2.jpeg"/><Relationship Id="rId3" Type="http://schemas.openxmlformats.org/officeDocument/2006/relationships/image" Target="../media/image48.jpeg"/><Relationship Id="rId21" Type="http://schemas.openxmlformats.org/officeDocument/2006/relationships/image" Target="../media/image65.jpe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17" Type="http://schemas.openxmlformats.org/officeDocument/2006/relationships/image" Target="../media/image61.png"/><Relationship Id="rId2" Type="http://schemas.openxmlformats.org/officeDocument/2006/relationships/image" Target="../media/image47.png"/><Relationship Id="rId16" Type="http://schemas.openxmlformats.org/officeDocument/2006/relationships/image" Target="../media/image60.pn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23" Type="http://schemas.openxmlformats.org/officeDocument/2006/relationships/image" Target="../media/image67.jpeg"/><Relationship Id="rId10" Type="http://schemas.openxmlformats.org/officeDocument/2006/relationships/image" Target="../media/image55.png"/><Relationship Id="rId19" Type="http://schemas.openxmlformats.org/officeDocument/2006/relationships/image" Target="../media/image63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slide" Target="slide2.xml"/><Relationship Id="rId22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208" y="1760718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irfool" pitchFamily="2" charset="0"/>
              </a:rPr>
              <a:t>ИГРАЕМ СО ЗВУКОМ «ЛЬ»</a:t>
            </a:r>
            <a:endParaRPr lang="ru-RU" dirty="0">
              <a:solidFill>
                <a:srgbClr val="0070C0"/>
              </a:solidFill>
              <a:latin typeface="Airfool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4866" y="5120288"/>
            <a:ext cx="5112589" cy="1487546"/>
          </a:xfrm>
        </p:spPr>
        <p:txBody>
          <a:bodyPr/>
          <a:lstStyle/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Вшивкова</a:t>
            </a:r>
            <a:r>
              <a:rPr lang="ru-RU" dirty="0" smtClean="0"/>
              <a:t> О.Н.</a:t>
            </a:r>
          </a:p>
          <a:p>
            <a:pPr algn="r"/>
            <a:r>
              <a:rPr lang="ru-RU" smtClean="0"/>
              <a:t>Учитель - </a:t>
            </a:r>
            <a:r>
              <a:rPr lang="ru-RU" dirty="0" smtClean="0"/>
              <a:t>логопед МБОУ «ОСОШ №1»</a:t>
            </a:r>
          </a:p>
          <a:p>
            <a:pPr algn="r"/>
            <a:r>
              <a:rPr lang="ru-RU" dirty="0" smtClean="0"/>
              <a:t> с/</a:t>
            </a:r>
            <a:r>
              <a:rPr lang="ru-RU" dirty="0" err="1" smtClean="0"/>
              <a:t>п</a:t>
            </a:r>
            <a:r>
              <a:rPr lang="ru-RU" dirty="0" smtClean="0"/>
              <a:t> 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с</a:t>
            </a:r>
            <a:r>
              <a:rPr lang="ru-RU" dirty="0" smtClean="0"/>
              <a:t> «Гнёздышко»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87258" y="4123427"/>
            <a:ext cx="2421441" cy="1945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436" y="500332"/>
            <a:ext cx="2032991" cy="2029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464431" y="312445"/>
            <a:ext cx="7650711" cy="635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0066"/>
                </a:solidFill>
              </a:rPr>
              <a:t>Что видит Алина? Что видит Алик? (Назови ласково)</a:t>
            </a:r>
            <a:endParaRPr lang="ru-RU" sz="3600" b="1" dirty="0">
              <a:solidFill>
                <a:srgbClr val="FF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995" y="876543"/>
            <a:ext cx="1406690" cy="2791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206" y="3766127"/>
            <a:ext cx="1248763" cy="278275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67709" y="876543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7709" y="2853125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7709" y="4848178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426" y="876543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426" y="4848178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426" y="2862360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998364" y="876543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998364" y="2853125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998364" y="4848178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88081" y="876543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88081" y="4848178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88081" y="2862360"/>
            <a:ext cx="1764146" cy="1700401"/>
          </a:xfrm>
          <a:prstGeom prst="roundRect">
            <a:avLst/>
          </a:pr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23" y="936245"/>
            <a:ext cx="1488771" cy="15809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464" y="1304199"/>
            <a:ext cx="799001" cy="8484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677" y="1152725"/>
            <a:ext cx="1729829" cy="12130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230" y="1466574"/>
            <a:ext cx="978427" cy="68612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26" y="3075709"/>
            <a:ext cx="1749416" cy="139078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682" y="3355691"/>
            <a:ext cx="897783" cy="7137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028" y="2937164"/>
            <a:ext cx="1657927" cy="165792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056" y="3218599"/>
            <a:ext cx="1006762" cy="100676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17" y="5115566"/>
            <a:ext cx="1580730" cy="110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4304" y="5398709"/>
            <a:ext cx="861116" cy="5993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098" y="5097981"/>
            <a:ext cx="1750721" cy="145059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329" y="5313076"/>
            <a:ext cx="1068215" cy="8850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188" y="2152696"/>
            <a:ext cx="1399688" cy="1399688"/>
          </a:xfrm>
          <a:prstGeom prst="rect">
            <a:avLst/>
          </a:prstGeom>
        </p:spPr>
      </p:pic>
      <p:sp>
        <p:nvSpPr>
          <p:cNvPr id="36" name="Управляющая кнопка: домой 35">
            <a:hlinkClick r:id="rId17" action="ppaction://hlinksldjump" highlightClick="1"/>
          </p:cNvPr>
          <p:cNvSpPr/>
          <p:nvPr/>
        </p:nvSpPr>
        <p:spPr>
          <a:xfrm>
            <a:off x="11622657" y="0"/>
            <a:ext cx="569343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11524891" y="6245525"/>
            <a:ext cx="667109" cy="6124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РМО презентация\ЛЬ середина слова\6d144196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8" y="923543"/>
            <a:ext cx="1371601" cy="1591057"/>
          </a:xfrm>
          <a:prstGeom prst="rect">
            <a:avLst/>
          </a:prstGeom>
          <a:noFill/>
        </p:spPr>
      </p:pic>
      <p:pic>
        <p:nvPicPr>
          <p:cNvPr id="38" name="Picture 2" descr="E:\РМО презентация\ЛЬ середина слова\6d144196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9922" y="1337132"/>
            <a:ext cx="691663" cy="802329"/>
          </a:xfrm>
          <a:prstGeom prst="rect">
            <a:avLst/>
          </a:prstGeom>
          <a:noFill/>
        </p:spPr>
      </p:pic>
      <p:pic>
        <p:nvPicPr>
          <p:cNvPr id="3075" name="Picture 3" descr="E:\РМО презентация\ЛЬ середина слова\hd-clipart-images-dolphin-3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034" y="871169"/>
            <a:ext cx="1251973" cy="1721463"/>
          </a:xfrm>
          <a:prstGeom prst="rect">
            <a:avLst/>
          </a:prstGeom>
          <a:noFill/>
        </p:spPr>
      </p:pic>
      <p:pic>
        <p:nvPicPr>
          <p:cNvPr id="39" name="Picture 3" descr="E:\РМО презентация\ЛЬ середина слова\hd-clipart-images-dolphin-3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1781" y="1441939"/>
            <a:ext cx="691928" cy="951401"/>
          </a:xfrm>
          <a:prstGeom prst="rect">
            <a:avLst/>
          </a:prstGeom>
          <a:noFill/>
        </p:spPr>
      </p:pic>
      <p:pic>
        <p:nvPicPr>
          <p:cNvPr id="3076" name="Picture 4" descr="E:\РМО презентация\ЛЬ середина слова\Klyukva-14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40" y="2980592"/>
            <a:ext cx="1857215" cy="1597392"/>
          </a:xfrm>
          <a:prstGeom prst="rect">
            <a:avLst/>
          </a:prstGeom>
          <a:noFill/>
        </p:spPr>
      </p:pic>
      <p:pic>
        <p:nvPicPr>
          <p:cNvPr id="40" name="Picture 4" descr="E:\РМО презентация\ЛЬ середина слова\Klyukva-14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527" y="3367453"/>
            <a:ext cx="1012162" cy="870561"/>
          </a:xfrm>
          <a:prstGeom prst="rect">
            <a:avLst/>
          </a:prstGeom>
          <a:noFill/>
        </p:spPr>
      </p:pic>
      <p:pic>
        <p:nvPicPr>
          <p:cNvPr id="3077" name="Picture 5" descr="E:\РМО презентация\ЛЬ середина слова\detskie_kacheli_dlya_dachi_1.jpg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2839157"/>
            <a:ext cx="2198076" cy="1747131"/>
          </a:xfrm>
          <a:prstGeom prst="rect">
            <a:avLst/>
          </a:prstGeom>
          <a:noFill/>
        </p:spPr>
      </p:pic>
      <p:pic>
        <p:nvPicPr>
          <p:cNvPr id="41" name="Picture 5" descr="E:\РМО презентация\ЛЬ середина слова\detskie_kacheli_dlya_dachi_1.jpg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1140" y="3338791"/>
            <a:ext cx="1219198" cy="969074"/>
          </a:xfrm>
          <a:prstGeom prst="rect">
            <a:avLst/>
          </a:prstGeom>
          <a:noFill/>
        </p:spPr>
      </p:pic>
      <p:pic>
        <p:nvPicPr>
          <p:cNvPr id="3078" name="Picture 6" descr="E:\РМО презентация\ЛЬ середина слова\ciplenok13.jpg"/>
          <p:cNvPicPr>
            <a:picLocks noChangeAspect="1" noChangeArrowheads="1"/>
          </p:cNvPicPr>
          <p:nvPr/>
        </p:nvPicPr>
        <p:blipFill>
          <a:blip r:embed="rId2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47" y="4862146"/>
            <a:ext cx="1131858" cy="1676768"/>
          </a:xfrm>
          <a:prstGeom prst="rect">
            <a:avLst/>
          </a:prstGeom>
          <a:noFill/>
        </p:spPr>
      </p:pic>
      <p:pic>
        <p:nvPicPr>
          <p:cNvPr id="42" name="Picture 6" descr="E:\РМО презентация\ЛЬ середина слова\ciplenok13.jpg"/>
          <p:cNvPicPr>
            <a:picLocks noChangeAspect="1" noChangeArrowheads="1"/>
          </p:cNvPicPr>
          <p:nvPr/>
        </p:nvPicPr>
        <p:blipFill>
          <a:blip r:embed="rId2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008" y="5213838"/>
            <a:ext cx="617490" cy="914768"/>
          </a:xfrm>
          <a:prstGeom prst="rect">
            <a:avLst/>
          </a:prstGeom>
          <a:noFill/>
        </p:spPr>
      </p:pic>
      <p:pic>
        <p:nvPicPr>
          <p:cNvPr id="3080" name="Picture 8" descr="E:\РМО презентация\ЛЬ середина слова\sddefault.jpg"/>
          <p:cNvPicPr>
            <a:picLocks noChangeAspect="1" noChangeArrowheads="1"/>
          </p:cNvPicPr>
          <p:nvPr/>
        </p:nvPicPr>
        <p:blipFill>
          <a:blip r:embed="rId2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731" y="5241090"/>
            <a:ext cx="1705708" cy="1004991"/>
          </a:xfrm>
          <a:prstGeom prst="rect">
            <a:avLst/>
          </a:prstGeom>
          <a:noFill/>
        </p:spPr>
      </p:pic>
      <p:pic>
        <p:nvPicPr>
          <p:cNvPr id="44" name="Picture 8" descr="E:\РМО презентация\ЛЬ середина слова\sddefault.jpg"/>
          <p:cNvPicPr>
            <a:picLocks noChangeAspect="1" noChangeArrowheads="1"/>
          </p:cNvPicPr>
          <p:nvPr/>
        </p:nvPicPr>
        <p:blipFill>
          <a:blip r:embed="rId2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9931" y="5388090"/>
            <a:ext cx="1043354" cy="614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3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904" y="4603086"/>
            <a:ext cx="887683" cy="1315039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980344" y="283334"/>
            <a:ext cx="6671883" cy="376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6600CC"/>
                </a:solidFill>
              </a:rPr>
              <a:t>Что лепит Оля? Что лепит Коля?</a:t>
            </a:r>
            <a:endParaRPr lang="ru-RU" sz="3600" b="1" dirty="0">
              <a:solidFill>
                <a:srgbClr val="6600CC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2539" y="1449864"/>
            <a:ext cx="1764146" cy="1700401"/>
          </a:xfrm>
          <a:prstGeom prst="roundRect">
            <a:avLst/>
          </a:prstGeom>
          <a:noFill/>
          <a:ln w="254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6815" y="4350274"/>
            <a:ext cx="1764146" cy="1700401"/>
          </a:xfrm>
          <a:prstGeom prst="roundRect">
            <a:avLst/>
          </a:prstGeom>
          <a:noFill/>
          <a:ln w="254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785" y="979770"/>
            <a:ext cx="1324306" cy="2492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04757" y="3990395"/>
            <a:ext cx="1682361" cy="255818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7734067" y="1449864"/>
            <a:ext cx="1764146" cy="1700401"/>
          </a:xfrm>
          <a:prstGeom prst="roundRect">
            <a:avLst/>
          </a:prstGeom>
          <a:noFill/>
          <a:ln w="254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12539" y="4419286"/>
            <a:ext cx="1764146" cy="1700401"/>
          </a:xfrm>
          <a:prstGeom prst="roundRect">
            <a:avLst/>
          </a:prstGeom>
          <a:noFill/>
          <a:ln w="254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682" y="1731313"/>
            <a:ext cx="1659860" cy="118716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39" y="4675904"/>
            <a:ext cx="1659860" cy="11871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750" y="1404768"/>
            <a:ext cx="1078929" cy="182520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676" y="1696240"/>
            <a:ext cx="1436338" cy="109450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670" y="4474339"/>
            <a:ext cx="1236858" cy="143475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186" y="1468605"/>
            <a:ext cx="2119659" cy="14148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591" y="4478418"/>
            <a:ext cx="1788222" cy="148243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250" y="1759789"/>
            <a:ext cx="1282036" cy="126951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504" y="4495669"/>
            <a:ext cx="1482436" cy="148243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251" y="1466491"/>
            <a:ext cx="1576508" cy="155762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763" y="4382218"/>
            <a:ext cx="1199048" cy="164869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862" y="1454498"/>
            <a:ext cx="1450897" cy="166530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837" y="4520241"/>
            <a:ext cx="1875218" cy="161313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571" y="1690622"/>
            <a:ext cx="1454376" cy="135166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150" y="4692770"/>
            <a:ext cx="1734409" cy="102167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343" y="1396207"/>
            <a:ext cx="1296680" cy="165881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516" y="4482076"/>
            <a:ext cx="1411539" cy="1603105"/>
          </a:xfrm>
          <a:prstGeom prst="rect">
            <a:avLst/>
          </a:prstGeom>
        </p:spPr>
      </p:pic>
      <p:sp>
        <p:nvSpPr>
          <p:cNvPr id="27" name="Управляющая кнопка: домой 26">
            <a:hlinkClick r:id="rId21" action="ppaction://hlinksldjump" highlightClick="1"/>
          </p:cNvPr>
          <p:cNvSpPr/>
          <p:nvPr/>
        </p:nvSpPr>
        <p:spPr>
          <a:xfrm>
            <a:off x="11352362" y="207034"/>
            <a:ext cx="569343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11524891" y="6245525"/>
            <a:ext cx="667109" cy="6124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697" y="4761348"/>
            <a:ext cx="1759189" cy="826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795" y="1707826"/>
            <a:ext cx="2783043" cy="10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352362" y="207034"/>
            <a:ext cx="569343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80344" y="283334"/>
            <a:ext cx="6671883" cy="376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«Дети: Что купили? О чём читали?»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69345" y="1242204"/>
            <a:ext cx="11059063" cy="4859548"/>
            <a:chOff x="793631" y="1173192"/>
            <a:chExt cx="11059063" cy="485954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93631" y="1811547"/>
              <a:ext cx="3485071" cy="3364302"/>
            </a:xfrm>
            <a:prstGeom prst="roundRect">
              <a:avLst/>
            </a:prstGeom>
            <a:noFill/>
            <a:ln w="254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742318" y="1173192"/>
              <a:ext cx="2176731" cy="2119223"/>
            </a:xfrm>
            <a:prstGeom prst="roundRect">
              <a:avLst/>
            </a:prstGeom>
            <a:noFill/>
            <a:ln w="254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791201" y="3913517"/>
              <a:ext cx="2176731" cy="2119223"/>
            </a:xfrm>
            <a:prstGeom prst="roundRect">
              <a:avLst/>
            </a:prstGeom>
            <a:noFill/>
            <a:ln w="254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9486182" y="2518913"/>
              <a:ext cx="2366512" cy="2378015"/>
            </a:xfrm>
            <a:prstGeom prst="roundRect">
              <a:avLst/>
            </a:prstGeom>
            <a:noFill/>
            <a:ln w="254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 rot="19508269">
              <a:off x="4313207" y="2536167"/>
              <a:ext cx="1449238" cy="3623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1905463">
              <a:off x="4327585" y="4051540"/>
              <a:ext cx="1449238" cy="3623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1905463">
              <a:off x="7947804" y="2409646"/>
              <a:ext cx="1449238" cy="3623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 rot="19508269">
              <a:off x="7985184" y="4448355"/>
              <a:ext cx="1449238" cy="3623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46" name="Picture 22" descr="M:\РМО презентация\ЛЬ начало слова\citr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052" y="3013493"/>
            <a:ext cx="1932318" cy="1509624"/>
          </a:xfrm>
          <a:prstGeom prst="rect">
            <a:avLst/>
          </a:prstGeom>
          <a:noFill/>
        </p:spPr>
      </p:pic>
      <p:pic>
        <p:nvPicPr>
          <p:cNvPr id="38" name="Picture 5" descr="C:\Users\Дом\Desktop\покупает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933" y="1380227"/>
            <a:ext cx="1562741" cy="1839948"/>
          </a:xfrm>
          <a:prstGeom prst="rect">
            <a:avLst/>
          </a:prstGeom>
          <a:noFill/>
        </p:spPr>
      </p:pic>
      <p:pic>
        <p:nvPicPr>
          <p:cNvPr id="39" name="Picture 3" descr="C:\Users\Дом\Desktop\читает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416" y="4210939"/>
            <a:ext cx="1519047" cy="1802259"/>
          </a:xfrm>
          <a:prstGeom prst="rect">
            <a:avLst/>
          </a:prstGeom>
          <a:noFill/>
        </p:spPr>
      </p:pic>
      <p:pic>
        <p:nvPicPr>
          <p:cNvPr id="1043" name="Picture 19" descr="M:\РМО презентация\ЛЬ начало слова\Kartina_po_nomeram__Radostnaya_lisichka__5e7c44da7d36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1553" y="2694390"/>
            <a:ext cx="2131323" cy="2127776"/>
          </a:xfrm>
          <a:prstGeom prst="rect">
            <a:avLst/>
          </a:prstGeom>
          <a:noFill/>
        </p:spPr>
      </p:pic>
      <p:pic>
        <p:nvPicPr>
          <p:cNvPr id="1047" name="Picture 23" descr="M:\РМО презентация\ЛЬ начало слова\7623cccc90fbd26c1629ced7c2efeef97f9437ac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7855" y="2501661"/>
            <a:ext cx="1897255" cy="2227696"/>
          </a:xfrm>
          <a:prstGeom prst="rect">
            <a:avLst/>
          </a:prstGeom>
          <a:noFill/>
        </p:spPr>
      </p:pic>
      <p:pic>
        <p:nvPicPr>
          <p:cNvPr id="1042" name="Picture 18" descr="M:\РМО презентация\ЛЬ начало слова\3867175-56baa71d97dc55ce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012" y="3001992"/>
            <a:ext cx="2128496" cy="1578634"/>
          </a:xfrm>
          <a:prstGeom prst="rect">
            <a:avLst/>
          </a:prstGeom>
          <a:noFill/>
        </p:spPr>
      </p:pic>
      <p:pic>
        <p:nvPicPr>
          <p:cNvPr id="1048" name="Picture 24" descr="M:\РМО презентация\ЛЬ начало слова\-j3YA6AH14Phku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0463" y="2495749"/>
            <a:ext cx="1343107" cy="2566849"/>
          </a:xfrm>
          <a:prstGeom prst="rect">
            <a:avLst/>
          </a:prstGeom>
          <a:noFill/>
        </p:spPr>
      </p:pic>
      <p:pic>
        <p:nvPicPr>
          <p:cNvPr id="1040" name="Picture 16" descr="M:\РМО презентация\ЛЬ середина слова\7478c0b5a6a5b34c45a3cff77eae2125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8651" y="2967487"/>
            <a:ext cx="1909805" cy="1940943"/>
          </a:xfrm>
          <a:prstGeom prst="rect">
            <a:avLst/>
          </a:prstGeom>
          <a:noFill/>
        </p:spPr>
      </p:pic>
      <p:pic>
        <p:nvPicPr>
          <p:cNvPr id="1045" name="Picture 21" descr="M:\РМО презентация\ЛЬ начало слова\lollipop-png-free-download-16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2676" y="2718559"/>
            <a:ext cx="1312652" cy="2172439"/>
          </a:xfrm>
          <a:prstGeom prst="rect">
            <a:avLst/>
          </a:prstGeom>
          <a:noFill/>
        </p:spPr>
      </p:pic>
      <p:pic>
        <p:nvPicPr>
          <p:cNvPr id="1037" name="Picture 13" descr="M:\РМО презентация\ЛЬ середина слова\clipart-girl-reindeer-10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4204" y="2626374"/>
            <a:ext cx="1730136" cy="2333816"/>
          </a:xfrm>
          <a:prstGeom prst="rect">
            <a:avLst/>
          </a:prstGeom>
          <a:noFill/>
        </p:spPr>
      </p:pic>
      <p:pic>
        <p:nvPicPr>
          <p:cNvPr id="1028" name="Picture 4" descr="M:\РМО презентация\ЛЬ середина слова\detskie_kacheli_dlya_dachi_1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034" y="2794958"/>
            <a:ext cx="2556258" cy="2031829"/>
          </a:xfrm>
          <a:prstGeom prst="rect">
            <a:avLst/>
          </a:prstGeom>
          <a:noFill/>
        </p:spPr>
      </p:pic>
      <p:pic>
        <p:nvPicPr>
          <p:cNvPr id="1039" name="Picture 15" descr="M:\РМО презентация\ЛЬ середина слова\103194940_large_60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901" y="3071004"/>
            <a:ext cx="2101970" cy="1854679"/>
          </a:xfrm>
          <a:prstGeom prst="rect">
            <a:avLst/>
          </a:prstGeom>
          <a:noFill/>
        </p:spPr>
      </p:pic>
      <p:pic>
        <p:nvPicPr>
          <p:cNvPr id="1026" name="Picture 2" descr="M:\РМО презентация\ЛЬ середина слова\72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339" y="2756619"/>
            <a:ext cx="2267309" cy="2267309"/>
          </a:xfrm>
          <a:prstGeom prst="rect">
            <a:avLst/>
          </a:prstGeom>
          <a:noFill/>
        </p:spPr>
      </p:pic>
      <p:pic>
        <p:nvPicPr>
          <p:cNvPr id="1035" name="Picture 11" descr="M:\РМО презентация\ЛЬ середина слова\image_processing20200410-24803-139ynua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9768" y="2741643"/>
            <a:ext cx="2147872" cy="2097776"/>
          </a:xfrm>
          <a:prstGeom prst="rect">
            <a:avLst/>
          </a:prstGeom>
          <a:noFill/>
        </p:spPr>
      </p:pic>
      <p:pic>
        <p:nvPicPr>
          <p:cNvPr id="1029" name="Picture 5" descr="M:\РМО презентация\ЛЬ середина слова\xdae31b6a7837d4089808fcdfb847a46f.jpg.pagespeed.ic.QyI6LlKgKL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033" y="3217901"/>
            <a:ext cx="2139352" cy="1489307"/>
          </a:xfrm>
          <a:prstGeom prst="rect">
            <a:avLst/>
          </a:prstGeom>
          <a:noFill/>
        </p:spPr>
      </p:pic>
      <p:pic>
        <p:nvPicPr>
          <p:cNvPr id="1032" name="Picture 8" descr="M:\РМО презентация\ЛЬ середина слова\улитки_DoV (10)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770" y="3088258"/>
            <a:ext cx="2199102" cy="1748286"/>
          </a:xfrm>
          <a:prstGeom prst="rect">
            <a:avLst/>
          </a:prstGeom>
          <a:noFill/>
        </p:spPr>
      </p:pic>
      <p:pic>
        <p:nvPicPr>
          <p:cNvPr id="1030" name="Picture 6" descr="M:\РМО презентация\ЛЬ середина слова\big_1b9b1370-416c-11e9-9118-000c29add5ae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011" y="2842450"/>
            <a:ext cx="2300857" cy="1907410"/>
          </a:xfrm>
          <a:prstGeom prst="rect">
            <a:avLst/>
          </a:prstGeom>
          <a:noFill/>
        </p:spPr>
      </p:pic>
      <p:pic>
        <p:nvPicPr>
          <p:cNvPr id="1041" name="Picture 17" descr="M:\РМО презентация\ЛЬ середина слова\009seraya_caplya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774" y="2520349"/>
            <a:ext cx="1473795" cy="2491598"/>
          </a:xfrm>
          <a:prstGeom prst="rect">
            <a:avLst/>
          </a:prstGeom>
          <a:noFill/>
        </p:spPr>
      </p:pic>
      <p:pic>
        <p:nvPicPr>
          <p:cNvPr id="1031" name="Picture 7" descr="M:\РМО презентация\ЛЬ середина слова\53548_1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318" y="2518913"/>
            <a:ext cx="2452238" cy="2452238"/>
          </a:xfrm>
          <a:prstGeom prst="rect">
            <a:avLst/>
          </a:prstGeom>
          <a:noFill/>
        </p:spPr>
      </p:pic>
      <p:pic>
        <p:nvPicPr>
          <p:cNvPr id="1038" name="Picture 14" descr="M:\РМО презентация\ЛЬ середина слова\ciplenok13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6348" y="2725947"/>
            <a:ext cx="1404363" cy="2080464"/>
          </a:xfrm>
          <a:prstGeom prst="rect">
            <a:avLst/>
          </a:prstGeom>
          <a:noFill/>
        </p:spPr>
      </p:pic>
      <p:pic>
        <p:nvPicPr>
          <p:cNvPr id="1027" name="Picture 3" descr="M:\РМО презентация\ЛЬ середина слова\6d144196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611" y="2662312"/>
            <a:ext cx="1837774" cy="2131818"/>
          </a:xfrm>
          <a:prstGeom prst="rect">
            <a:avLst/>
          </a:prstGeom>
          <a:noFill/>
        </p:spPr>
      </p:pic>
      <p:pic>
        <p:nvPicPr>
          <p:cNvPr id="1036" name="Picture 12" descr="M:\РМО презентация\ЛЬ середина слова\hd-clipart-images-dolphin-3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501" y="2672931"/>
            <a:ext cx="1751293" cy="2408028"/>
          </a:xfrm>
          <a:prstGeom prst="rect">
            <a:avLst/>
          </a:prstGeom>
          <a:noFill/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088" y="2689310"/>
            <a:ext cx="2017714" cy="205079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07" y="1703498"/>
            <a:ext cx="4103182" cy="130001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693" y="4416028"/>
            <a:ext cx="4462873" cy="140011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62309" y="1929150"/>
            <a:ext cx="4027950" cy="3462360"/>
            <a:chOff x="483079" y="1842886"/>
            <a:chExt cx="4027950" cy="3462360"/>
          </a:xfrm>
        </p:grpSpPr>
        <p:pic>
          <p:nvPicPr>
            <p:cNvPr id="43" name="Picture 10" descr="scan ььь16"/>
            <p:cNvPicPr>
              <a:picLocks noChangeAspect="1" noChangeArrowheads="1"/>
            </p:cNvPicPr>
            <p:nvPr/>
          </p:nvPicPr>
          <p:blipFill>
            <a:blip r:embed="rId2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-12000" contrast="2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9" y="1842886"/>
              <a:ext cx="2104845" cy="3427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5" descr="ц56"/>
            <p:cNvPicPr>
              <a:picLocks noChangeAspect="1" noChangeArrowheads="1"/>
            </p:cNvPicPr>
            <p:nvPr/>
          </p:nvPicPr>
          <p:blipFill>
            <a:blip r:embed="rId29" cstate="email">
              <a:lum bright="-6000"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426" y="1966823"/>
              <a:ext cx="2673603" cy="3338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486600" y="875468"/>
            <a:ext cx="8001792" cy="729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CC0099"/>
                </a:solidFill>
              </a:rPr>
              <a:t>«ПАРОЧКИ» - «ЛЬ» в начале слов с открытым слогом</a:t>
            </a:r>
            <a:endParaRPr lang="ru-RU" sz="2800" b="1" dirty="0">
              <a:solidFill>
                <a:srgbClr val="CC0099"/>
              </a:solidFill>
            </a:endParaRPr>
          </a:p>
        </p:txBody>
      </p:sp>
      <p:sp>
        <p:nvSpPr>
          <p:cNvPr id="5" name="Объект 2">
            <a:hlinkClick r:id="rId3" action="ppaction://hlinksldjump"/>
          </p:cNvPr>
          <p:cNvSpPr txBox="1">
            <a:spLocks/>
          </p:cNvSpPr>
          <p:nvPr/>
        </p:nvSpPr>
        <p:spPr>
          <a:xfrm>
            <a:off x="466472" y="1338419"/>
            <a:ext cx="8953574" cy="72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CC0099"/>
                </a:solidFill>
              </a:rPr>
              <a:t>«ПАРОЧКИ» - «ЛЬ» в середине слов с открытым слогом</a:t>
            </a:r>
            <a:endParaRPr lang="ru-RU" sz="2600" b="1" dirty="0">
              <a:solidFill>
                <a:srgbClr val="CC0099"/>
              </a:solidFill>
            </a:endParaRPr>
          </a:p>
        </p:txBody>
      </p:sp>
      <p:sp>
        <p:nvSpPr>
          <p:cNvPr id="6" name="Объект 2">
            <a:hlinkClick r:id="rId4" action="ppaction://hlinksldjump"/>
          </p:cNvPr>
          <p:cNvSpPr txBox="1">
            <a:spLocks/>
          </p:cNvSpPr>
          <p:nvPr/>
        </p:nvSpPr>
        <p:spPr>
          <a:xfrm>
            <a:off x="463597" y="1749613"/>
            <a:ext cx="6207498" cy="72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CC0099"/>
                </a:solidFill>
              </a:rPr>
              <a:t>«ПАРОЧКИ» - «ЛЬ» в конце слова</a:t>
            </a:r>
            <a:endParaRPr lang="ru-RU" sz="2600" b="1" dirty="0">
              <a:solidFill>
                <a:srgbClr val="CC0099"/>
              </a:solidFill>
            </a:endParaRPr>
          </a:p>
        </p:txBody>
      </p:sp>
      <p:sp>
        <p:nvSpPr>
          <p:cNvPr id="7" name="Объект 2">
            <a:hlinkClick r:id="rId5" action="ppaction://hlinksldjump"/>
          </p:cNvPr>
          <p:cNvSpPr txBox="1">
            <a:spLocks/>
          </p:cNvSpPr>
          <p:nvPr/>
        </p:nvSpPr>
        <p:spPr>
          <a:xfrm>
            <a:off x="460722" y="2178058"/>
            <a:ext cx="8579762" cy="72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CC0099"/>
                </a:solidFill>
              </a:rPr>
              <a:t>«ПАРОЧКИ» - «ЛЬ» в словах со стечением согласных</a:t>
            </a:r>
            <a:endParaRPr lang="ru-RU" sz="2600" b="1" dirty="0">
              <a:solidFill>
                <a:srgbClr val="CC0099"/>
              </a:solidFill>
            </a:endParaRPr>
          </a:p>
        </p:txBody>
      </p:sp>
      <p:sp>
        <p:nvSpPr>
          <p:cNvPr id="8" name="Объект 2">
            <a:hlinkClick r:id="rId6" action="ppaction://hlinksldjump"/>
          </p:cNvPr>
          <p:cNvSpPr txBox="1">
            <a:spLocks/>
          </p:cNvSpPr>
          <p:nvPr/>
        </p:nvSpPr>
        <p:spPr>
          <a:xfrm>
            <a:off x="440593" y="2934307"/>
            <a:ext cx="8579762" cy="72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0070C0"/>
                </a:solidFill>
              </a:rPr>
              <a:t>«Продолжи ряд» - «ЛЬ» в начале слов с открытым слогом 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9" name="Объект 2">
            <a:hlinkClick r:id="rId7" action="ppaction://hlinksldjump"/>
          </p:cNvPr>
          <p:cNvSpPr txBox="1">
            <a:spLocks/>
          </p:cNvSpPr>
          <p:nvPr/>
        </p:nvSpPr>
        <p:spPr>
          <a:xfrm>
            <a:off x="437717" y="3449017"/>
            <a:ext cx="9258373" cy="72904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009900"/>
                </a:solidFill>
              </a:rPr>
              <a:t>«Заверши круг» - «ЛЬ» в середине слов с открытым слогом </a:t>
            </a:r>
            <a:endParaRPr lang="ru-RU" sz="2600" b="1" dirty="0">
              <a:solidFill>
                <a:srgbClr val="009900"/>
              </a:solidFill>
            </a:endParaRPr>
          </a:p>
        </p:txBody>
      </p:sp>
      <p:sp>
        <p:nvSpPr>
          <p:cNvPr id="10" name="Объект 2">
            <a:hlinkClick r:id="rId8" action="ppaction://hlinksldjump"/>
          </p:cNvPr>
          <p:cNvSpPr txBox="1">
            <a:spLocks/>
          </p:cNvSpPr>
          <p:nvPr/>
        </p:nvSpPr>
        <p:spPr>
          <a:xfrm>
            <a:off x="434842" y="3929221"/>
            <a:ext cx="9258373" cy="72904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FF6600"/>
                </a:solidFill>
              </a:rPr>
              <a:t>«Один - много» - «ЛЬ» в словах и предложениях </a:t>
            </a:r>
            <a:endParaRPr lang="ru-RU" sz="2600" b="1" dirty="0">
              <a:solidFill>
                <a:srgbClr val="FF6600"/>
              </a:solidFill>
            </a:endParaRPr>
          </a:p>
        </p:txBody>
      </p:sp>
      <p:sp>
        <p:nvSpPr>
          <p:cNvPr id="11" name="Объект 2">
            <a:hlinkClick r:id="rId9" action="ppaction://hlinksldjump"/>
          </p:cNvPr>
          <p:cNvSpPr txBox="1">
            <a:spLocks/>
          </p:cNvSpPr>
          <p:nvPr/>
        </p:nvSpPr>
        <p:spPr>
          <a:xfrm>
            <a:off x="466472" y="4495689"/>
            <a:ext cx="9258373" cy="72904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6600CC"/>
                </a:solidFill>
              </a:rPr>
              <a:t>«Назови ласково» - «ЛЬ» в словах и предложениях </a:t>
            </a:r>
            <a:endParaRPr lang="ru-RU" sz="2600" b="1" dirty="0">
              <a:solidFill>
                <a:srgbClr val="6600CC"/>
              </a:solidFill>
            </a:endParaRPr>
          </a:p>
        </p:txBody>
      </p:sp>
      <p:sp>
        <p:nvSpPr>
          <p:cNvPr id="12" name="Объект 2">
            <a:hlinkClick r:id="rId10" action="ppaction://hlinksldjump"/>
          </p:cNvPr>
          <p:cNvSpPr txBox="1">
            <a:spLocks/>
          </p:cNvSpPr>
          <p:nvPr/>
        </p:nvSpPr>
        <p:spPr>
          <a:xfrm>
            <a:off x="446343" y="5062157"/>
            <a:ext cx="9258373" cy="72904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FF0000"/>
                </a:solidFill>
              </a:rPr>
              <a:t>«Оля и Коля лепят» - «ЛЬ» в предложениях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3" name="Объект 2">
            <a:hlinkClick r:id="rId11" action="ppaction://hlinksldjump"/>
          </p:cNvPr>
          <p:cNvSpPr txBox="1">
            <a:spLocks/>
          </p:cNvSpPr>
          <p:nvPr/>
        </p:nvSpPr>
        <p:spPr>
          <a:xfrm>
            <a:off x="477973" y="5645878"/>
            <a:ext cx="9258373" cy="72904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00" b="1" dirty="0" smtClean="0">
                <a:solidFill>
                  <a:srgbClr val="FF0066"/>
                </a:solidFill>
              </a:rPr>
              <a:t>«Дети купили/ дети читали» - «ЛЬ» в предложениях </a:t>
            </a:r>
            <a:endParaRPr lang="ru-RU" sz="2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и1"/>
          <p:cNvSpPr/>
          <p:nvPr/>
        </p:nvSpPr>
        <p:spPr>
          <a:xfrm>
            <a:off x="1952113" y="362309"/>
            <a:ext cx="1860762" cy="1758584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и5"/>
          <p:cNvSpPr/>
          <p:nvPr/>
        </p:nvSpPr>
        <p:spPr>
          <a:xfrm>
            <a:off x="1952113" y="2484078"/>
            <a:ext cx="1860762" cy="175858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и9"/>
          <p:cNvSpPr/>
          <p:nvPr/>
        </p:nvSpPr>
        <p:spPr>
          <a:xfrm>
            <a:off x="1932317" y="4624963"/>
            <a:ext cx="1860762" cy="1758584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и2"/>
          <p:cNvSpPr/>
          <p:nvPr/>
        </p:nvSpPr>
        <p:spPr>
          <a:xfrm>
            <a:off x="4333004" y="414067"/>
            <a:ext cx="1860762" cy="175858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и3"/>
          <p:cNvSpPr/>
          <p:nvPr/>
        </p:nvSpPr>
        <p:spPr>
          <a:xfrm>
            <a:off x="6782906" y="414067"/>
            <a:ext cx="1860762" cy="1758584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и4"/>
          <p:cNvSpPr/>
          <p:nvPr/>
        </p:nvSpPr>
        <p:spPr>
          <a:xfrm>
            <a:off x="9163797" y="414066"/>
            <a:ext cx="1860762" cy="175858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и6"/>
          <p:cNvSpPr/>
          <p:nvPr/>
        </p:nvSpPr>
        <p:spPr>
          <a:xfrm>
            <a:off x="4350257" y="2536165"/>
            <a:ext cx="1860762" cy="1758584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и7"/>
          <p:cNvSpPr/>
          <p:nvPr/>
        </p:nvSpPr>
        <p:spPr>
          <a:xfrm>
            <a:off x="6800159" y="2536165"/>
            <a:ext cx="1860762" cy="1758584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и8"/>
          <p:cNvSpPr/>
          <p:nvPr/>
        </p:nvSpPr>
        <p:spPr>
          <a:xfrm>
            <a:off x="9181050" y="2536164"/>
            <a:ext cx="1860762" cy="1758584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и10"/>
          <p:cNvSpPr/>
          <p:nvPr/>
        </p:nvSpPr>
        <p:spPr>
          <a:xfrm>
            <a:off x="4333004" y="4623757"/>
            <a:ext cx="1860762" cy="175858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и11"/>
          <p:cNvSpPr/>
          <p:nvPr/>
        </p:nvSpPr>
        <p:spPr>
          <a:xfrm>
            <a:off x="6782906" y="4623757"/>
            <a:ext cx="1860762" cy="1758584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и12"/>
          <p:cNvSpPr/>
          <p:nvPr/>
        </p:nvSpPr>
        <p:spPr>
          <a:xfrm>
            <a:off x="9163797" y="4623756"/>
            <a:ext cx="1860762" cy="1758584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1"/>
          <p:cNvSpPr/>
          <p:nvPr/>
        </p:nvSpPr>
        <p:spPr>
          <a:xfrm>
            <a:off x="1938528" y="361504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1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0" name="р5"/>
          <p:cNvSpPr/>
          <p:nvPr/>
        </p:nvSpPr>
        <p:spPr>
          <a:xfrm>
            <a:off x="1962912" y="2489008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5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1" name="р6"/>
          <p:cNvSpPr/>
          <p:nvPr/>
        </p:nvSpPr>
        <p:spPr>
          <a:xfrm>
            <a:off x="4383024" y="2549968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6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2" name="р10"/>
          <p:cNvSpPr/>
          <p:nvPr/>
        </p:nvSpPr>
        <p:spPr>
          <a:xfrm>
            <a:off x="4352544" y="4640896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10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3" name="р9"/>
          <p:cNvSpPr/>
          <p:nvPr/>
        </p:nvSpPr>
        <p:spPr>
          <a:xfrm>
            <a:off x="1926336" y="4646992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9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4" name="р7"/>
          <p:cNvSpPr/>
          <p:nvPr/>
        </p:nvSpPr>
        <p:spPr>
          <a:xfrm>
            <a:off x="6809232" y="2562160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7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5" name="р8"/>
          <p:cNvSpPr/>
          <p:nvPr/>
        </p:nvSpPr>
        <p:spPr>
          <a:xfrm>
            <a:off x="9174480" y="2531680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8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6" name="р12"/>
          <p:cNvSpPr/>
          <p:nvPr/>
        </p:nvSpPr>
        <p:spPr>
          <a:xfrm>
            <a:off x="9180576" y="4640896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12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7" name="р11"/>
          <p:cNvSpPr/>
          <p:nvPr/>
        </p:nvSpPr>
        <p:spPr>
          <a:xfrm>
            <a:off x="6809232" y="4628704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11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8" name="р2"/>
          <p:cNvSpPr/>
          <p:nvPr/>
        </p:nvSpPr>
        <p:spPr>
          <a:xfrm>
            <a:off x="4358640" y="422464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2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59" name="р3"/>
          <p:cNvSpPr/>
          <p:nvPr/>
        </p:nvSpPr>
        <p:spPr>
          <a:xfrm>
            <a:off x="6797040" y="428560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3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60" name="р4"/>
          <p:cNvSpPr/>
          <p:nvPr/>
        </p:nvSpPr>
        <p:spPr>
          <a:xfrm>
            <a:off x="9144000" y="452944"/>
            <a:ext cx="1860762" cy="17585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4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86600" y="81838"/>
            <a:ext cx="1129618" cy="3825143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CC0099"/>
                </a:solidFill>
              </a:rPr>
              <a:t>ПАРОЧКИ</a:t>
            </a:r>
            <a:endParaRPr lang="ru-RU" sz="2800" b="1" dirty="0">
              <a:solidFill>
                <a:srgbClr val="CC00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49" y="4050061"/>
            <a:ext cx="1357440" cy="10180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9329" y="5211221"/>
            <a:ext cx="1213204" cy="1018080"/>
          </a:xfrm>
          <a:prstGeom prst="rect">
            <a:avLst/>
          </a:prstGeom>
        </p:spPr>
      </p:pic>
      <p:sp>
        <p:nvSpPr>
          <p:cNvPr id="30" name="Управляющая кнопка: домой 29">
            <a:hlinkClick r:id="rId8" action="ppaction://hlinksldjump" highlightClick="1"/>
          </p:cNvPr>
          <p:cNvSpPr/>
          <p:nvPr/>
        </p:nvSpPr>
        <p:spPr>
          <a:xfrm>
            <a:off x="11317857" y="241540"/>
            <a:ext cx="638354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1524891" y="6245525"/>
            <a:ext cx="667109" cy="6124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и1"/>
          <p:cNvSpPr/>
          <p:nvPr/>
        </p:nvSpPr>
        <p:spPr>
          <a:xfrm>
            <a:off x="1952113" y="362309"/>
            <a:ext cx="1860762" cy="1758584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и5"/>
          <p:cNvSpPr/>
          <p:nvPr/>
        </p:nvSpPr>
        <p:spPr>
          <a:xfrm>
            <a:off x="1952113" y="2484078"/>
            <a:ext cx="1860762" cy="175858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и9"/>
          <p:cNvSpPr/>
          <p:nvPr/>
        </p:nvSpPr>
        <p:spPr>
          <a:xfrm>
            <a:off x="1932317" y="4624963"/>
            <a:ext cx="1860762" cy="1758584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и2"/>
          <p:cNvSpPr/>
          <p:nvPr/>
        </p:nvSpPr>
        <p:spPr>
          <a:xfrm>
            <a:off x="4333004" y="414067"/>
            <a:ext cx="1860762" cy="175858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и3"/>
          <p:cNvSpPr/>
          <p:nvPr/>
        </p:nvSpPr>
        <p:spPr>
          <a:xfrm>
            <a:off x="6782906" y="414067"/>
            <a:ext cx="1860762" cy="1758584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и4"/>
          <p:cNvSpPr/>
          <p:nvPr/>
        </p:nvSpPr>
        <p:spPr>
          <a:xfrm>
            <a:off x="9163797" y="414066"/>
            <a:ext cx="1860762" cy="1758584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и6"/>
          <p:cNvSpPr/>
          <p:nvPr/>
        </p:nvSpPr>
        <p:spPr>
          <a:xfrm>
            <a:off x="4350257" y="2536165"/>
            <a:ext cx="1860762" cy="1758584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и7"/>
          <p:cNvSpPr/>
          <p:nvPr/>
        </p:nvSpPr>
        <p:spPr>
          <a:xfrm>
            <a:off x="6800159" y="2536165"/>
            <a:ext cx="1860762" cy="1758584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и8"/>
          <p:cNvSpPr/>
          <p:nvPr/>
        </p:nvSpPr>
        <p:spPr>
          <a:xfrm>
            <a:off x="9181050" y="2536164"/>
            <a:ext cx="1860762" cy="175858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и10"/>
          <p:cNvSpPr/>
          <p:nvPr/>
        </p:nvSpPr>
        <p:spPr>
          <a:xfrm>
            <a:off x="4333004" y="4623757"/>
            <a:ext cx="1860762" cy="1758584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и11"/>
          <p:cNvSpPr/>
          <p:nvPr/>
        </p:nvSpPr>
        <p:spPr>
          <a:xfrm>
            <a:off x="6782906" y="4623757"/>
            <a:ext cx="1860762" cy="175858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и12"/>
          <p:cNvSpPr/>
          <p:nvPr/>
        </p:nvSpPr>
        <p:spPr>
          <a:xfrm>
            <a:off x="9163797" y="4623756"/>
            <a:ext cx="1860762" cy="1758584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1"/>
          <p:cNvSpPr/>
          <p:nvPr/>
        </p:nvSpPr>
        <p:spPr>
          <a:xfrm>
            <a:off x="1955780" y="361504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1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0" name="р5"/>
          <p:cNvSpPr/>
          <p:nvPr/>
        </p:nvSpPr>
        <p:spPr>
          <a:xfrm>
            <a:off x="1962912" y="2489008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5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1" name="р6"/>
          <p:cNvSpPr/>
          <p:nvPr/>
        </p:nvSpPr>
        <p:spPr>
          <a:xfrm>
            <a:off x="4365771" y="2515462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6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2" name="р10"/>
          <p:cNvSpPr/>
          <p:nvPr/>
        </p:nvSpPr>
        <p:spPr>
          <a:xfrm>
            <a:off x="4369797" y="4616337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10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3" name="р9"/>
          <p:cNvSpPr/>
          <p:nvPr/>
        </p:nvSpPr>
        <p:spPr>
          <a:xfrm>
            <a:off x="1978094" y="4664244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9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4" name="р7"/>
          <p:cNvSpPr/>
          <p:nvPr/>
        </p:nvSpPr>
        <p:spPr>
          <a:xfrm>
            <a:off x="6809232" y="2579414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7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5" name="р8"/>
          <p:cNvSpPr/>
          <p:nvPr/>
        </p:nvSpPr>
        <p:spPr>
          <a:xfrm>
            <a:off x="9208987" y="2548932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8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6" name="р12"/>
          <p:cNvSpPr/>
          <p:nvPr/>
        </p:nvSpPr>
        <p:spPr>
          <a:xfrm>
            <a:off x="9180576" y="4623644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12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7" name="р11"/>
          <p:cNvSpPr/>
          <p:nvPr/>
        </p:nvSpPr>
        <p:spPr>
          <a:xfrm>
            <a:off x="6791979" y="4633589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11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8" name="р2"/>
          <p:cNvSpPr/>
          <p:nvPr/>
        </p:nvSpPr>
        <p:spPr>
          <a:xfrm>
            <a:off x="4358640" y="439717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2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9" name="р3"/>
          <p:cNvSpPr/>
          <p:nvPr/>
        </p:nvSpPr>
        <p:spPr>
          <a:xfrm>
            <a:off x="6797040" y="411307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3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60" name="р4"/>
          <p:cNvSpPr/>
          <p:nvPr/>
        </p:nvSpPr>
        <p:spPr>
          <a:xfrm>
            <a:off x="9195758" y="418437"/>
            <a:ext cx="1860762" cy="175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4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53803" y="-343035"/>
            <a:ext cx="1103114" cy="4749061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ПАРОЧКИ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16" y="3975431"/>
            <a:ext cx="1101844" cy="111980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326" y="5303019"/>
            <a:ext cx="1098735" cy="1119809"/>
          </a:xfrm>
          <a:prstGeom prst="rect">
            <a:avLst/>
          </a:prstGeom>
        </p:spPr>
      </p:pic>
      <p:sp>
        <p:nvSpPr>
          <p:cNvPr id="30" name="Управляющая кнопка: домой 29">
            <a:hlinkClick r:id="rId10" action="ppaction://hlinksldjump" highlightClick="1"/>
          </p:cNvPr>
          <p:cNvSpPr/>
          <p:nvPr/>
        </p:nvSpPr>
        <p:spPr>
          <a:xfrm>
            <a:off x="11352362" y="207034"/>
            <a:ext cx="569343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1524891" y="6245525"/>
            <a:ext cx="667109" cy="6124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и1"/>
          <p:cNvSpPr/>
          <p:nvPr/>
        </p:nvSpPr>
        <p:spPr>
          <a:xfrm>
            <a:off x="1952113" y="362309"/>
            <a:ext cx="1860762" cy="1758584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и5"/>
          <p:cNvSpPr/>
          <p:nvPr/>
        </p:nvSpPr>
        <p:spPr>
          <a:xfrm>
            <a:off x="1952113" y="2484078"/>
            <a:ext cx="1860762" cy="175858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и9"/>
          <p:cNvSpPr/>
          <p:nvPr/>
        </p:nvSpPr>
        <p:spPr>
          <a:xfrm>
            <a:off x="1932317" y="4624963"/>
            <a:ext cx="1860762" cy="1758584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и2"/>
          <p:cNvSpPr/>
          <p:nvPr/>
        </p:nvSpPr>
        <p:spPr>
          <a:xfrm>
            <a:off x="4333004" y="414067"/>
            <a:ext cx="1860762" cy="175858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и3"/>
          <p:cNvSpPr/>
          <p:nvPr/>
        </p:nvSpPr>
        <p:spPr>
          <a:xfrm>
            <a:off x="6782906" y="414067"/>
            <a:ext cx="1860762" cy="1758584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и4"/>
          <p:cNvSpPr/>
          <p:nvPr/>
        </p:nvSpPr>
        <p:spPr>
          <a:xfrm>
            <a:off x="9163797" y="414066"/>
            <a:ext cx="1860762" cy="1758584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и6"/>
          <p:cNvSpPr/>
          <p:nvPr/>
        </p:nvSpPr>
        <p:spPr>
          <a:xfrm>
            <a:off x="4350257" y="2536165"/>
            <a:ext cx="1860762" cy="1758584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и7"/>
          <p:cNvSpPr/>
          <p:nvPr/>
        </p:nvSpPr>
        <p:spPr>
          <a:xfrm>
            <a:off x="6800159" y="2536165"/>
            <a:ext cx="1860762" cy="1758584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и8"/>
          <p:cNvSpPr/>
          <p:nvPr/>
        </p:nvSpPr>
        <p:spPr>
          <a:xfrm>
            <a:off x="9181050" y="2536164"/>
            <a:ext cx="1860762" cy="1758584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и10"/>
          <p:cNvSpPr/>
          <p:nvPr/>
        </p:nvSpPr>
        <p:spPr>
          <a:xfrm>
            <a:off x="4333004" y="4623757"/>
            <a:ext cx="1860762" cy="175858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и11"/>
          <p:cNvSpPr/>
          <p:nvPr/>
        </p:nvSpPr>
        <p:spPr>
          <a:xfrm>
            <a:off x="6782906" y="4623757"/>
            <a:ext cx="1860762" cy="175858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и12"/>
          <p:cNvSpPr/>
          <p:nvPr/>
        </p:nvSpPr>
        <p:spPr>
          <a:xfrm>
            <a:off x="9163797" y="4623756"/>
            <a:ext cx="1860762" cy="1758584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1"/>
          <p:cNvSpPr/>
          <p:nvPr/>
        </p:nvSpPr>
        <p:spPr>
          <a:xfrm>
            <a:off x="1955782" y="361503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1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0" name="р5"/>
          <p:cNvSpPr/>
          <p:nvPr/>
        </p:nvSpPr>
        <p:spPr>
          <a:xfrm>
            <a:off x="1945659" y="2506261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5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1" name="р6"/>
          <p:cNvSpPr/>
          <p:nvPr/>
        </p:nvSpPr>
        <p:spPr>
          <a:xfrm>
            <a:off x="4365771" y="2532716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6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2" name="р10"/>
          <p:cNvSpPr/>
          <p:nvPr/>
        </p:nvSpPr>
        <p:spPr>
          <a:xfrm>
            <a:off x="4335291" y="4633590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10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3" name="р9"/>
          <p:cNvSpPr/>
          <p:nvPr/>
        </p:nvSpPr>
        <p:spPr>
          <a:xfrm>
            <a:off x="1943589" y="4616337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9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4" name="р7"/>
          <p:cNvSpPr/>
          <p:nvPr/>
        </p:nvSpPr>
        <p:spPr>
          <a:xfrm>
            <a:off x="6791979" y="2527654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7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5" name="р8"/>
          <p:cNvSpPr/>
          <p:nvPr/>
        </p:nvSpPr>
        <p:spPr>
          <a:xfrm>
            <a:off x="9192552" y="2531680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8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6" name="р12"/>
          <p:cNvSpPr/>
          <p:nvPr/>
        </p:nvSpPr>
        <p:spPr>
          <a:xfrm>
            <a:off x="9163323" y="4640897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12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7" name="р11"/>
          <p:cNvSpPr/>
          <p:nvPr/>
        </p:nvSpPr>
        <p:spPr>
          <a:xfrm>
            <a:off x="6791980" y="4668095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11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8" name="р2"/>
          <p:cNvSpPr/>
          <p:nvPr/>
        </p:nvSpPr>
        <p:spPr>
          <a:xfrm>
            <a:off x="4341388" y="422464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2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59" name="р3"/>
          <p:cNvSpPr/>
          <p:nvPr/>
        </p:nvSpPr>
        <p:spPr>
          <a:xfrm>
            <a:off x="6779787" y="428560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3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60" name="р4"/>
          <p:cNvSpPr/>
          <p:nvPr/>
        </p:nvSpPr>
        <p:spPr>
          <a:xfrm>
            <a:off x="9178506" y="418438"/>
            <a:ext cx="1860762" cy="1758584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99CC"/>
                </a:solidFill>
              </a:rPr>
              <a:t>4</a:t>
            </a:r>
            <a:endParaRPr lang="ru-RU" sz="6000" dirty="0">
              <a:solidFill>
                <a:srgbClr val="FF99CC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94311" y="-484216"/>
            <a:ext cx="1103114" cy="4749061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FF00"/>
                </a:solidFill>
              </a:rPr>
              <a:t>ПАРОЧКИ</a:t>
            </a:r>
            <a:endParaRPr lang="ru-RU" sz="2800" b="1" dirty="0">
              <a:solidFill>
                <a:srgbClr val="00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15" y="4242662"/>
            <a:ext cx="1086105" cy="104832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045" y="5334013"/>
            <a:ext cx="1083380" cy="1048327"/>
          </a:xfrm>
          <a:prstGeom prst="rect">
            <a:avLst/>
          </a:prstGeom>
        </p:spPr>
      </p:pic>
      <p:sp>
        <p:nvSpPr>
          <p:cNvPr id="30" name="Управляющая кнопка: домой 29">
            <a:hlinkClick r:id="rId10" action="ppaction://hlinksldjump" highlightClick="1"/>
          </p:cNvPr>
          <p:cNvSpPr/>
          <p:nvPr/>
        </p:nvSpPr>
        <p:spPr>
          <a:xfrm>
            <a:off x="11352362" y="207034"/>
            <a:ext cx="569343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1524891" y="6245525"/>
            <a:ext cx="667109" cy="6124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и1"/>
          <p:cNvSpPr/>
          <p:nvPr/>
        </p:nvSpPr>
        <p:spPr>
          <a:xfrm>
            <a:off x="1952113" y="362309"/>
            <a:ext cx="1860762" cy="1758584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и5"/>
          <p:cNvSpPr/>
          <p:nvPr/>
        </p:nvSpPr>
        <p:spPr>
          <a:xfrm>
            <a:off x="1952113" y="2484078"/>
            <a:ext cx="1860762" cy="175858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и9"/>
          <p:cNvSpPr/>
          <p:nvPr/>
        </p:nvSpPr>
        <p:spPr>
          <a:xfrm>
            <a:off x="1932317" y="4624963"/>
            <a:ext cx="1860762" cy="1758584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и2"/>
          <p:cNvSpPr/>
          <p:nvPr/>
        </p:nvSpPr>
        <p:spPr>
          <a:xfrm>
            <a:off x="4333004" y="414067"/>
            <a:ext cx="1860762" cy="1758584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и3"/>
          <p:cNvSpPr/>
          <p:nvPr/>
        </p:nvSpPr>
        <p:spPr>
          <a:xfrm>
            <a:off x="6782906" y="414067"/>
            <a:ext cx="1860762" cy="175858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и4"/>
          <p:cNvSpPr/>
          <p:nvPr/>
        </p:nvSpPr>
        <p:spPr>
          <a:xfrm>
            <a:off x="9163797" y="414066"/>
            <a:ext cx="1860762" cy="175858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и6"/>
          <p:cNvSpPr/>
          <p:nvPr/>
        </p:nvSpPr>
        <p:spPr>
          <a:xfrm>
            <a:off x="4350257" y="2536165"/>
            <a:ext cx="1860762" cy="1758584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и7"/>
          <p:cNvSpPr/>
          <p:nvPr/>
        </p:nvSpPr>
        <p:spPr>
          <a:xfrm>
            <a:off x="6800159" y="2536165"/>
            <a:ext cx="1860762" cy="1758584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и8"/>
          <p:cNvSpPr/>
          <p:nvPr/>
        </p:nvSpPr>
        <p:spPr>
          <a:xfrm>
            <a:off x="9181050" y="2536164"/>
            <a:ext cx="1860762" cy="1758584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и10"/>
          <p:cNvSpPr/>
          <p:nvPr/>
        </p:nvSpPr>
        <p:spPr>
          <a:xfrm>
            <a:off x="4333004" y="4623757"/>
            <a:ext cx="1860762" cy="1758584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и11"/>
          <p:cNvSpPr/>
          <p:nvPr/>
        </p:nvSpPr>
        <p:spPr>
          <a:xfrm>
            <a:off x="6782906" y="4623757"/>
            <a:ext cx="1860762" cy="1758584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и12"/>
          <p:cNvSpPr/>
          <p:nvPr/>
        </p:nvSpPr>
        <p:spPr>
          <a:xfrm>
            <a:off x="9163797" y="4623756"/>
            <a:ext cx="1860762" cy="1758584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1"/>
          <p:cNvSpPr/>
          <p:nvPr/>
        </p:nvSpPr>
        <p:spPr>
          <a:xfrm>
            <a:off x="1973035" y="344249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1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0" name="р5"/>
          <p:cNvSpPr/>
          <p:nvPr/>
        </p:nvSpPr>
        <p:spPr>
          <a:xfrm>
            <a:off x="1997417" y="2506261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5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1" name="р6"/>
          <p:cNvSpPr/>
          <p:nvPr/>
        </p:nvSpPr>
        <p:spPr>
          <a:xfrm>
            <a:off x="4350257" y="2563250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6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2" name="р10"/>
          <p:cNvSpPr/>
          <p:nvPr/>
        </p:nvSpPr>
        <p:spPr>
          <a:xfrm>
            <a:off x="4335292" y="4650842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10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3" name="р9"/>
          <p:cNvSpPr/>
          <p:nvPr/>
        </p:nvSpPr>
        <p:spPr>
          <a:xfrm>
            <a:off x="1953937" y="4646090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9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4" name="р7"/>
          <p:cNvSpPr/>
          <p:nvPr/>
        </p:nvSpPr>
        <p:spPr>
          <a:xfrm>
            <a:off x="6809231" y="2544907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7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5" name="р8"/>
          <p:cNvSpPr/>
          <p:nvPr/>
        </p:nvSpPr>
        <p:spPr>
          <a:xfrm>
            <a:off x="9192551" y="2548932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8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6" name="р12"/>
          <p:cNvSpPr/>
          <p:nvPr/>
        </p:nvSpPr>
        <p:spPr>
          <a:xfrm>
            <a:off x="9192551" y="4650842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12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7" name="р11"/>
          <p:cNvSpPr/>
          <p:nvPr/>
        </p:nvSpPr>
        <p:spPr>
          <a:xfrm>
            <a:off x="6757475" y="4633589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11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8" name="р2"/>
          <p:cNvSpPr/>
          <p:nvPr/>
        </p:nvSpPr>
        <p:spPr>
          <a:xfrm>
            <a:off x="4324135" y="422465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2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59" name="р3"/>
          <p:cNvSpPr/>
          <p:nvPr/>
        </p:nvSpPr>
        <p:spPr>
          <a:xfrm>
            <a:off x="6762534" y="428560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3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60" name="р4"/>
          <p:cNvSpPr/>
          <p:nvPr/>
        </p:nvSpPr>
        <p:spPr>
          <a:xfrm>
            <a:off x="9161252" y="418438"/>
            <a:ext cx="1860762" cy="1758584"/>
          </a:xfrm>
          <a:prstGeom prst="round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66FF66"/>
                </a:solidFill>
              </a:rPr>
              <a:t>4</a:t>
            </a:r>
            <a:endParaRPr lang="ru-RU" sz="6000" dirty="0">
              <a:solidFill>
                <a:srgbClr val="66FF66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02225" y="-454039"/>
            <a:ext cx="1103114" cy="4749061"/>
          </a:xfrm>
          <a:prstGeom prst="rect">
            <a:avLst/>
          </a:prstGeom>
        </p:spPr>
        <p:txBody>
          <a:bodyPr vert="wordArtVert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B0F0"/>
                </a:solidFill>
              </a:rPr>
              <a:t>ПАРОЧКИ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65" y="3829627"/>
            <a:ext cx="1006764" cy="13843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0660" y="5213927"/>
            <a:ext cx="1017087" cy="1384300"/>
          </a:xfrm>
          <a:prstGeom prst="rect">
            <a:avLst/>
          </a:prstGeom>
        </p:spPr>
      </p:pic>
      <p:sp>
        <p:nvSpPr>
          <p:cNvPr id="30" name="Управляющая кнопка: домой 29">
            <a:hlinkClick r:id="rId10" action="ppaction://hlinksldjump" highlightClick="1"/>
          </p:cNvPr>
          <p:cNvSpPr/>
          <p:nvPr/>
        </p:nvSpPr>
        <p:spPr>
          <a:xfrm>
            <a:off x="11352362" y="207034"/>
            <a:ext cx="569343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1524891" y="6245525"/>
            <a:ext cx="667109" cy="6124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762842" y="268766"/>
            <a:ext cx="4049313" cy="63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B0F0"/>
                </a:solidFill>
              </a:rPr>
              <a:t>Продолжи ряд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69" y="1219582"/>
            <a:ext cx="1177455" cy="1177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926" y="1245617"/>
            <a:ext cx="854183" cy="1225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836" y="1251065"/>
            <a:ext cx="1177455" cy="117745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1544" y="1208658"/>
            <a:ext cx="10746312" cy="1262270"/>
            <a:chOff x="533689" y="2769604"/>
            <a:chExt cx="10746312" cy="126227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33689" y="2769604"/>
              <a:ext cx="1338884" cy="126227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81383" y="2769604"/>
              <a:ext cx="1338884" cy="126227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29077" y="2769604"/>
              <a:ext cx="1338884" cy="126227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85581" y="2769604"/>
              <a:ext cx="1338884" cy="126227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24465" y="2769604"/>
              <a:ext cx="1338884" cy="126227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263349" y="2769604"/>
              <a:ext cx="1338884" cy="126227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602233" y="2769604"/>
              <a:ext cx="1338884" cy="126227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941117" y="2769604"/>
              <a:ext cx="1338884" cy="1262270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818" y="1227136"/>
            <a:ext cx="854183" cy="12253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802" y="1274992"/>
            <a:ext cx="1177455" cy="117745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164" y="1227136"/>
            <a:ext cx="1177455" cy="117745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155" y="1227136"/>
            <a:ext cx="854183" cy="122531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322" y="1227136"/>
            <a:ext cx="854183" cy="12253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67" y="3153113"/>
            <a:ext cx="1138382" cy="113838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625" y="3144614"/>
            <a:ext cx="1138382" cy="11383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535" y="3153113"/>
            <a:ext cx="1138382" cy="11383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526" y="3137789"/>
            <a:ext cx="1138382" cy="11383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602" y="3144614"/>
            <a:ext cx="1138382" cy="113838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344" y="3144614"/>
            <a:ext cx="1138382" cy="1138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642" y="3127958"/>
            <a:ext cx="1157306" cy="115538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314" y="3127616"/>
            <a:ext cx="1157306" cy="115538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728" y="5134868"/>
            <a:ext cx="1209501" cy="90712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493" y="5134868"/>
            <a:ext cx="1209501" cy="90712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02" y="5134868"/>
            <a:ext cx="1209501" cy="90712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307" y="5134868"/>
            <a:ext cx="1209501" cy="9071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796" y="5134868"/>
            <a:ext cx="1209501" cy="90712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392" y="5134868"/>
            <a:ext cx="1209501" cy="90712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68" y="5209682"/>
            <a:ext cx="1122218" cy="83231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694" y="5209682"/>
            <a:ext cx="1122218" cy="83231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383" y="5172275"/>
            <a:ext cx="1122218" cy="832312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59122" y="4994261"/>
            <a:ext cx="11630654" cy="1199002"/>
            <a:chOff x="171563" y="5069517"/>
            <a:chExt cx="12100132" cy="126227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858141" y="5069517"/>
              <a:ext cx="1338884" cy="1262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14645" y="5069517"/>
              <a:ext cx="1338884" cy="1262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53529" y="5069517"/>
              <a:ext cx="1338884" cy="1262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892413" y="5069517"/>
              <a:ext cx="1338884" cy="1262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231297" y="5069517"/>
              <a:ext cx="1338884" cy="1262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570181" y="5069517"/>
              <a:ext cx="1338884" cy="1262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71563" y="5069517"/>
              <a:ext cx="1338884" cy="1262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519257" y="5069517"/>
              <a:ext cx="1338884" cy="1262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0932811" y="5069517"/>
              <a:ext cx="1338884" cy="12622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59122" y="3106147"/>
            <a:ext cx="11630654" cy="1199002"/>
            <a:chOff x="171563" y="5069517"/>
            <a:chExt cx="12100132" cy="126227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2858141" y="5069517"/>
              <a:ext cx="1338884" cy="12622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214645" y="5069517"/>
              <a:ext cx="1338884" cy="12622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553529" y="5069517"/>
              <a:ext cx="1338884" cy="12622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6892413" y="5069517"/>
              <a:ext cx="1338884" cy="12622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8231297" y="5069517"/>
              <a:ext cx="1338884" cy="12622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570181" y="5069517"/>
              <a:ext cx="1338884" cy="12622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71563" y="5069517"/>
              <a:ext cx="1338884" cy="12622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519257" y="5069517"/>
              <a:ext cx="1338884" cy="12622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0932811" y="5069517"/>
              <a:ext cx="1338884" cy="126227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587" y="3134777"/>
            <a:ext cx="1157306" cy="1155380"/>
          </a:xfrm>
          <a:prstGeom prst="rect">
            <a:avLst/>
          </a:prstGeom>
        </p:spPr>
      </p:pic>
      <p:sp>
        <p:nvSpPr>
          <p:cNvPr id="72" name="Управляющая кнопка: домой 71">
            <a:hlinkClick r:id="rId8" action="ppaction://hlinksldjump" highlightClick="1"/>
          </p:cNvPr>
          <p:cNvSpPr/>
          <p:nvPr/>
        </p:nvSpPr>
        <p:spPr>
          <a:xfrm>
            <a:off x="11352362" y="207034"/>
            <a:ext cx="569343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11524891" y="6245525"/>
            <a:ext cx="667109" cy="6124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338" y="695818"/>
            <a:ext cx="6624502" cy="6416183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62842" y="268766"/>
            <a:ext cx="4049313" cy="63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B0F0"/>
                </a:solidFill>
              </a:rPr>
              <a:t>Заверши круг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05" y="4912594"/>
            <a:ext cx="1156716" cy="75224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703" y="1419530"/>
            <a:ext cx="1156716" cy="75224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782" y="3751397"/>
            <a:ext cx="1156716" cy="7522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439" y="4790510"/>
            <a:ext cx="1067001" cy="106700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939" y="2220220"/>
            <a:ext cx="1067001" cy="106700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913" y="1340942"/>
            <a:ext cx="1067001" cy="106700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896" y="5324010"/>
            <a:ext cx="1067001" cy="106700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59" y="3436639"/>
            <a:ext cx="1067001" cy="106700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21" y="2288353"/>
            <a:ext cx="1067001" cy="106700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699" y="692113"/>
            <a:ext cx="6624502" cy="64161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742" y="1340942"/>
            <a:ext cx="1084074" cy="9565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816" y="2239193"/>
            <a:ext cx="1029053" cy="10290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838" y="3590033"/>
            <a:ext cx="1090947" cy="1065492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638" y="3547104"/>
            <a:ext cx="1084074" cy="95653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403" y="4810447"/>
            <a:ext cx="1084074" cy="95653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030" y="2246363"/>
            <a:ext cx="1029053" cy="1029053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201" y="5324010"/>
            <a:ext cx="1029053" cy="102905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874" y="4755969"/>
            <a:ext cx="1090947" cy="106549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113" y="1276748"/>
            <a:ext cx="1090947" cy="1065492"/>
          </a:xfrm>
          <a:prstGeom prst="rect">
            <a:avLst/>
          </a:prstGeom>
        </p:spPr>
      </p:pic>
      <p:sp>
        <p:nvSpPr>
          <p:cNvPr id="23" name="Управляющая кнопка: домой 22">
            <a:hlinkClick r:id="rId8" action="ppaction://hlinksldjump" highlightClick="1"/>
          </p:cNvPr>
          <p:cNvSpPr/>
          <p:nvPr/>
        </p:nvSpPr>
        <p:spPr>
          <a:xfrm>
            <a:off x="11352362" y="207034"/>
            <a:ext cx="569343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11524891" y="6245525"/>
            <a:ext cx="667109" cy="6124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РМО презентация\ЛЬ середина слова\улитки_DoV (10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623" y="1446556"/>
            <a:ext cx="923192" cy="733937"/>
          </a:xfrm>
          <a:prstGeom prst="rect">
            <a:avLst/>
          </a:prstGeom>
          <a:noFill/>
        </p:spPr>
      </p:pic>
      <p:pic>
        <p:nvPicPr>
          <p:cNvPr id="26" name="Picture 2" descr="E:\РМО презентация\ЛЬ середина слова\улитки_DoV (10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263" y="5045540"/>
            <a:ext cx="923192" cy="733937"/>
          </a:xfrm>
          <a:prstGeom prst="rect">
            <a:avLst/>
          </a:prstGeom>
          <a:noFill/>
        </p:spPr>
      </p:pic>
      <p:pic>
        <p:nvPicPr>
          <p:cNvPr id="28" name="Picture 2" descr="E:\РМО презентация\ЛЬ середина слова\улитки_DoV (10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46" y="3814617"/>
            <a:ext cx="923192" cy="733937"/>
          </a:xfrm>
          <a:prstGeom prst="rect">
            <a:avLst/>
          </a:prstGeom>
          <a:noFill/>
        </p:spPr>
      </p:pic>
      <p:pic>
        <p:nvPicPr>
          <p:cNvPr id="1027" name="Picture 3" descr="E:\РМО презентация\ЛЬ середина слова\clipart-girl-reindeer-1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870" y="2110154"/>
            <a:ext cx="840826" cy="1134208"/>
          </a:xfrm>
          <a:prstGeom prst="rect">
            <a:avLst/>
          </a:prstGeom>
          <a:noFill/>
        </p:spPr>
      </p:pic>
      <p:pic>
        <p:nvPicPr>
          <p:cNvPr id="30" name="Picture 3" descr="E:\РМО презентация\ЛЬ середина слова\clipart-girl-reindeer-1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308" y="3590192"/>
            <a:ext cx="840826" cy="1134208"/>
          </a:xfrm>
          <a:prstGeom prst="rect">
            <a:avLst/>
          </a:prstGeom>
          <a:noFill/>
        </p:spPr>
      </p:pic>
      <p:pic>
        <p:nvPicPr>
          <p:cNvPr id="31" name="Picture 3" descr="E:\РМО презентация\ЛЬ середина слова\clipart-girl-reindeer-1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931" y="5149362"/>
            <a:ext cx="840826" cy="1134208"/>
          </a:xfrm>
          <a:prstGeom prst="rect">
            <a:avLst/>
          </a:prstGeom>
          <a:noFill/>
        </p:spPr>
      </p:pic>
      <p:pic>
        <p:nvPicPr>
          <p:cNvPr id="32" name="Picture 3" descr="E:\РМО презентация\ЛЬ середина слова\clipart-girl-reindeer-1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639" y="4809392"/>
            <a:ext cx="840826" cy="1134208"/>
          </a:xfrm>
          <a:prstGeom prst="rect">
            <a:avLst/>
          </a:prstGeom>
          <a:noFill/>
        </p:spPr>
      </p:pic>
      <p:pic>
        <p:nvPicPr>
          <p:cNvPr id="33" name="Picture 3" descr="E:\РМО презентация\ЛЬ середина слова\clipart-girl-reindeer-1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1" y="2227385"/>
            <a:ext cx="840826" cy="1134208"/>
          </a:xfrm>
          <a:prstGeom prst="rect">
            <a:avLst/>
          </a:prstGeom>
          <a:noFill/>
        </p:spPr>
      </p:pic>
      <p:pic>
        <p:nvPicPr>
          <p:cNvPr id="34" name="Picture 3" descr="E:\РМО презентация\ЛЬ середина слова\clipart-girl-reindeer-10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38" y="1298330"/>
            <a:ext cx="840826" cy="1134208"/>
          </a:xfrm>
          <a:prstGeom prst="rect">
            <a:avLst/>
          </a:prstGeom>
          <a:noFill/>
        </p:spPr>
      </p:pic>
      <p:pic>
        <p:nvPicPr>
          <p:cNvPr id="1028" name="Picture 4" descr="E:\РМО презентация\ЛЬ середина слова\53548_1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4853" y="1134208"/>
            <a:ext cx="1260963" cy="1260963"/>
          </a:xfrm>
          <a:prstGeom prst="rect">
            <a:avLst/>
          </a:prstGeom>
          <a:noFill/>
        </p:spPr>
      </p:pic>
      <p:pic>
        <p:nvPicPr>
          <p:cNvPr id="36" name="Picture 4" descr="E:\РМО презентация\ЛЬ середина слова\53548_1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961" y="3370384"/>
            <a:ext cx="1260963" cy="1260963"/>
          </a:xfrm>
          <a:prstGeom prst="rect">
            <a:avLst/>
          </a:prstGeom>
          <a:noFill/>
        </p:spPr>
      </p:pic>
      <p:pic>
        <p:nvPicPr>
          <p:cNvPr id="37" name="Picture 4" descr="E:\РМО презентация\ЛЬ середина слова\53548_1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4630616"/>
            <a:ext cx="1260963" cy="1260963"/>
          </a:xfrm>
          <a:prstGeom prst="rect">
            <a:avLst/>
          </a:prstGeom>
          <a:noFill/>
        </p:spPr>
      </p:pic>
      <p:pic>
        <p:nvPicPr>
          <p:cNvPr id="1029" name="Picture 5" descr="E:\РМО презентация\ЛЬ середина слова\hd-clipart-images-dolphin-3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2240" y="2022231"/>
            <a:ext cx="952766" cy="1310054"/>
          </a:xfrm>
          <a:prstGeom prst="rect">
            <a:avLst/>
          </a:prstGeom>
          <a:noFill/>
        </p:spPr>
      </p:pic>
      <p:pic>
        <p:nvPicPr>
          <p:cNvPr id="39" name="Picture 5" descr="E:\РМО презентация\ЛЬ середина слова\hd-clipart-images-dolphin-3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324" y="2051540"/>
            <a:ext cx="952766" cy="1310054"/>
          </a:xfrm>
          <a:prstGeom prst="rect">
            <a:avLst/>
          </a:prstGeom>
          <a:noFill/>
        </p:spPr>
      </p:pic>
      <p:pic>
        <p:nvPicPr>
          <p:cNvPr id="40" name="Picture 5" descr="E:\РМО презентация\ЛЬ середина слова\hd-clipart-images-dolphin-3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9303" y="5105401"/>
            <a:ext cx="952766" cy="1310054"/>
          </a:xfrm>
          <a:prstGeom prst="rect">
            <a:avLst/>
          </a:prstGeom>
          <a:noFill/>
        </p:spPr>
      </p:pic>
      <p:pic>
        <p:nvPicPr>
          <p:cNvPr id="1031" name="Picture 7" descr="E:\РМО презентация\ЛЬ середина слова\sddefault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469" y="3726882"/>
            <a:ext cx="1201615" cy="707983"/>
          </a:xfrm>
          <a:prstGeom prst="rect">
            <a:avLst/>
          </a:prstGeom>
          <a:noFill/>
        </p:spPr>
      </p:pic>
      <p:pic>
        <p:nvPicPr>
          <p:cNvPr id="43" name="Picture 7" descr="E:\РМО презентация\ЛЬ середина слова\sddefault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877" y="1391058"/>
            <a:ext cx="1201615" cy="707983"/>
          </a:xfrm>
          <a:prstGeom prst="rect">
            <a:avLst/>
          </a:prstGeom>
          <a:noFill/>
        </p:spPr>
      </p:pic>
      <p:pic>
        <p:nvPicPr>
          <p:cNvPr id="44" name="Picture 7" descr="E:\РМО презентация\ЛЬ середина слова\sddefault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591" y="4928497"/>
            <a:ext cx="1201615" cy="707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103124" y="251569"/>
            <a:ext cx="5961876" cy="635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B0F0"/>
                </a:solidFill>
              </a:rPr>
              <a:t>Что у Лёни? Что у Лены? (Один – много)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323" y="2331289"/>
            <a:ext cx="1542524" cy="2369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957" y="2272625"/>
            <a:ext cx="1242291" cy="2427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697" y="883283"/>
            <a:ext cx="992116" cy="73581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704461" y="789252"/>
            <a:ext cx="1488174" cy="965183"/>
            <a:chOff x="7402865" y="789252"/>
            <a:chExt cx="1488174" cy="96518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8923" y="1018616"/>
              <a:ext cx="992116" cy="73581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2865" y="789252"/>
              <a:ext cx="992116" cy="735819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426" y="1723025"/>
            <a:ext cx="1395385" cy="76048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0006597" y="1299766"/>
            <a:ext cx="1873732" cy="995060"/>
            <a:chOff x="9728113" y="1729495"/>
            <a:chExt cx="1617384" cy="79063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7131" y="1916072"/>
              <a:ext cx="1108366" cy="60405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8113" y="1729495"/>
              <a:ext cx="1108366" cy="604059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19" y="3468760"/>
            <a:ext cx="899726" cy="70291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0403279" y="3023510"/>
            <a:ext cx="1364044" cy="1054366"/>
            <a:chOff x="10079992" y="3096964"/>
            <a:chExt cx="1364044" cy="105436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9992" y="3448419"/>
              <a:ext cx="899726" cy="70291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4310" y="3096964"/>
              <a:ext cx="899726" cy="702911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82" y="4984658"/>
            <a:ext cx="1014789" cy="101310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259273" y="4806560"/>
            <a:ext cx="1643543" cy="1261414"/>
            <a:chOff x="9321712" y="4831304"/>
            <a:chExt cx="1643543" cy="126141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0466" y="5079618"/>
              <a:ext cx="1014789" cy="10131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1712" y="4831304"/>
              <a:ext cx="1014789" cy="1013100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276" y="5103030"/>
            <a:ext cx="863600" cy="863600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0403279" y="4806560"/>
            <a:ext cx="1186578" cy="1064318"/>
            <a:chOff x="6948555" y="5179654"/>
            <a:chExt cx="1186578" cy="106431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1533" y="5179654"/>
              <a:ext cx="863600" cy="8636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8555" y="5380372"/>
              <a:ext cx="863600" cy="863600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80" y="3352123"/>
            <a:ext cx="704576" cy="1166074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6432131" y="3366323"/>
            <a:ext cx="1076394" cy="1339878"/>
            <a:chOff x="6322291" y="4151330"/>
            <a:chExt cx="1076394" cy="133987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4109" y="4325134"/>
              <a:ext cx="704576" cy="116607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2291" y="4151330"/>
              <a:ext cx="704576" cy="1166074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78" y="1619102"/>
            <a:ext cx="601576" cy="1149247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441518" y="1635198"/>
            <a:ext cx="938409" cy="1392181"/>
            <a:chOff x="1932865" y="3908396"/>
            <a:chExt cx="938409" cy="139218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9698" y="4151330"/>
              <a:ext cx="601576" cy="1149247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865" y="3908396"/>
              <a:ext cx="601576" cy="1149247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414" y="5398684"/>
            <a:ext cx="1311230" cy="1095263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8260218" y="5103030"/>
            <a:ext cx="1550552" cy="1390917"/>
            <a:chOff x="5626103" y="494651"/>
            <a:chExt cx="1528733" cy="152433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8449" y="494651"/>
              <a:ext cx="1386387" cy="115804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6103" y="860949"/>
              <a:ext cx="1386387" cy="1158041"/>
            </a:xfrm>
            <a:prstGeom prst="rect">
              <a:avLst/>
            </a:prstGeom>
          </p:spPr>
        </p:pic>
      </p:grpSp>
      <p:sp>
        <p:nvSpPr>
          <p:cNvPr id="39" name="Скругленный прямоугольник 38"/>
          <p:cNvSpPr/>
          <p:nvPr/>
        </p:nvSpPr>
        <p:spPr>
          <a:xfrm>
            <a:off x="235859" y="713092"/>
            <a:ext cx="5723233" cy="6012873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179663" y="708268"/>
            <a:ext cx="5723233" cy="6012873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4" action="ppaction://hlinksldjump" highlightClick="1"/>
          </p:cNvPr>
          <p:cNvSpPr/>
          <p:nvPr/>
        </p:nvSpPr>
        <p:spPr>
          <a:xfrm>
            <a:off x="11622657" y="0"/>
            <a:ext cx="569343" cy="7073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11524891" y="6245525"/>
            <a:ext cx="667109" cy="6124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РМО презентация\ЛЬ середина слова\улитки_DoV (10)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299" y="940776"/>
            <a:ext cx="1205486" cy="958361"/>
          </a:xfrm>
          <a:prstGeom prst="rect">
            <a:avLst/>
          </a:prstGeom>
          <a:noFill/>
        </p:spPr>
      </p:pic>
      <p:grpSp>
        <p:nvGrpSpPr>
          <p:cNvPr id="45" name="Группа 44"/>
          <p:cNvGrpSpPr/>
          <p:nvPr/>
        </p:nvGrpSpPr>
        <p:grpSpPr>
          <a:xfrm>
            <a:off x="7951177" y="855784"/>
            <a:ext cx="1850256" cy="961292"/>
            <a:chOff x="7643446" y="882161"/>
            <a:chExt cx="1850256" cy="961292"/>
          </a:xfrm>
        </p:grpSpPr>
        <p:pic>
          <p:nvPicPr>
            <p:cNvPr id="43" name="Picture 2" descr="E:\РМО презентация\ЛЬ середина слова\улитки_DoV (10)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446" y="882161"/>
              <a:ext cx="1205486" cy="958361"/>
            </a:xfrm>
            <a:prstGeom prst="rect">
              <a:avLst/>
            </a:prstGeom>
            <a:noFill/>
          </p:spPr>
        </p:pic>
        <p:pic>
          <p:nvPicPr>
            <p:cNvPr id="44" name="Picture 2" descr="E:\РМО презентация\ЛЬ середина слова\улитки_DoV (10)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8216" y="885092"/>
              <a:ext cx="1205486" cy="958361"/>
            </a:xfrm>
            <a:prstGeom prst="rect">
              <a:avLst/>
            </a:prstGeom>
            <a:noFill/>
          </p:spPr>
        </p:pic>
      </p:grpSp>
      <p:pic>
        <p:nvPicPr>
          <p:cNvPr id="2051" name="Picture 3" descr="E:\РМО презентация\ЛЬ середина слова\iphone-cell-phone-clipart-jcxEzM5yi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863" y="1688122"/>
            <a:ext cx="1137827" cy="797901"/>
          </a:xfrm>
          <a:prstGeom prst="rect">
            <a:avLst/>
          </a:prstGeom>
          <a:noFill/>
        </p:spPr>
      </p:pic>
      <p:grpSp>
        <p:nvGrpSpPr>
          <p:cNvPr id="48" name="Группа 47"/>
          <p:cNvGrpSpPr/>
          <p:nvPr/>
        </p:nvGrpSpPr>
        <p:grpSpPr>
          <a:xfrm>
            <a:off x="10225454" y="1538654"/>
            <a:ext cx="1445825" cy="1029432"/>
            <a:chOff x="9714279" y="1280746"/>
            <a:chExt cx="2097677" cy="1340094"/>
          </a:xfrm>
        </p:grpSpPr>
        <p:pic>
          <p:nvPicPr>
            <p:cNvPr id="46" name="Picture 3" descr="E:\РМО презентация\ЛЬ середина слова\iphone-cell-phone-clipart-jcxEzM5yi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5601" y="1585546"/>
              <a:ext cx="1476355" cy="1035294"/>
            </a:xfrm>
            <a:prstGeom prst="rect">
              <a:avLst/>
            </a:prstGeom>
            <a:noFill/>
          </p:spPr>
        </p:pic>
        <p:pic>
          <p:nvPicPr>
            <p:cNvPr id="47" name="Picture 3" descr="E:\РМО презентация\ЛЬ середина слова\iphone-cell-phone-clipart-jcxEzM5yi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4279" y="1280746"/>
              <a:ext cx="1476355" cy="1035294"/>
            </a:xfrm>
            <a:prstGeom prst="rect">
              <a:avLst/>
            </a:prstGeom>
            <a:noFill/>
          </p:spPr>
        </p:pic>
      </p:grpSp>
      <p:pic>
        <p:nvPicPr>
          <p:cNvPr id="2052" name="Picture 4" descr="E:\РМО презентация\ЛЬ середина слова\7478c0b5a6a5b34c45a3cff77eae2125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830" y="3252851"/>
            <a:ext cx="1186962" cy="1206315"/>
          </a:xfrm>
          <a:prstGeom prst="rect">
            <a:avLst/>
          </a:prstGeom>
          <a:noFill/>
        </p:spPr>
      </p:pic>
      <p:grpSp>
        <p:nvGrpSpPr>
          <p:cNvPr id="52" name="Группа 51"/>
          <p:cNvGrpSpPr/>
          <p:nvPr/>
        </p:nvGrpSpPr>
        <p:grpSpPr>
          <a:xfrm>
            <a:off x="9815144" y="2526020"/>
            <a:ext cx="1928448" cy="1508184"/>
            <a:chOff x="9885483" y="2860128"/>
            <a:chExt cx="1928448" cy="1508184"/>
          </a:xfrm>
        </p:grpSpPr>
        <p:pic>
          <p:nvPicPr>
            <p:cNvPr id="50" name="Picture 4" descr="E:\РМО презентация\ЛЬ середина слова\7478c0b5a6a5b34c45a3cff77eae2125.jpg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5483" y="2860128"/>
              <a:ext cx="1186962" cy="1206315"/>
            </a:xfrm>
            <a:prstGeom prst="rect">
              <a:avLst/>
            </a:prstGeom>
            <a:noFill/>
          </p:spPr>
        </p:pic>
        <p:pic>
          <p:nvPicPr>
            <p:cNvPr id="51" name="Picture 4" descr="E:\РМО презентация\ЛЬ середина слова\7478c0b5a6a5b34c45a3cff77eae2125.jpg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6969" y="3161997"/>
              <a:ext cx="1186962" cy="1206315"/>
            </a:xfrm>
            <a:prstGeom prst="rect">
              <a:avLst/>
            </a:prstGeom>
            <a:noFill/>
          </p:spPr>
        </p:pic>
      </p:grpSp>
      <p:pic>
        <p:nvPicPr>
          <p:cNvPr id="2053" name="Picture 5" descr="E:\РМО презентация\ЛЬ середина слова\istockphoto-163982848-612x612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100" y="5036527"/>
            <a:ext cx="1286486" cy="836489"/>
          </a:xfrm>
          <a:prstGeom prst="rect">
            <a:avLst/>
          </a:prstGeom>
          <a:noFill/>
        </p:spPr>
      </p:pic>
      <p:grpSp>
        <p:nvGrpSpPr>
          <p:cNvPr id="56" name="Группа 55"/>
          <p:cNvGrpSpPr/>
          <p:nvPr/>
        </p:nvGrpSpPr>
        <p:grpSpPr>
          <a:xfrm>
            <a:off x="10081846" y="4286250"/>
            <a:ext cx="1740755" cy="1431436"/>
            <a:chOff x="9967546" y="4550019"/>
            <a:chExt cx="1740755" cy="1431436"/>
          </a:xfrm>
        </p:grpSpPr>
        <p:pic>
          <p:nvPicPr>
            <p:cNvPr id="54" name="Picture 5" descr="E:\РМО презентация\ЛЬ середина слова\istockphoto-163982848-612x612.jpg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1815" y="5144966"/>
              <a:ext cx="1286486" cy="836489"/>
            </a:xfrm>
            <a:prstGeom prst="rect">
              <a:avLst/>
            </a:prstGeom>
            <a:noFill/>
          </p:spPr>
        </p:pic>
        <p:pic>
          <p:nvPicPr>
            <p:cNvPr id="55" name="Picture 5" descr="E:\РМО презентация\ЛЬ середина слова\istockphoto-163982848-612x612.jpg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546" y="4550019"/>
              <a:ext cx="1286486" cy="836489"/>
            </a:xfrm>
            <a:prstGeom prst="rect">
              <a:avLst/>
            </a:prstGeom>
            <a:noFill/>
          </p:spPr>
        </p:pic>
      </p:grpSp>
      <p:pic>
        <p:nvPicPr>
          <p:cNvPr id="2054" name="Picture 6" descr="E:\РМО презентация\ЛЬ середина слова\kaboshon-plastik-142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516" y="5169877"/>
            <a:ext cx="1312983" cy="1312983"/>
          </a:xfrm>
          <a:prstGeom prst="rect">
            <a:avLst/>
          </a:prstGeom>
          <a:noFill/>
        </p:spPr>
      </p:pic>
      <p:grpSp>
        <p:nvGrpSpPr>
          <p:cNvPr id="60" name="Группа 59"/>
          <p:cNvGrpSpPr/>
          <p:nvPr/>
        </p:nvGrpSpPr>
        <p:grpSpPr>
          <a:xfrm>
            <a:off x="8314593" y="5269523"/>
            <a:ext cx="2195144" cy="1333498"/>
            <a:chOff x="8085993" y="5207977"/>
            <a:chExt cx="2195144" cy="1333498"/>
          </a:xfrm>
        </p:grpSpPr>
        <p:pic>
          <p:nvPicPr>
            <p:cNvPr id="58" name="Picture 6" descr="E:\РМО презентация\ЛЬ середина слова\kaboshon-plastik-142.jpg"/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993" y="5207977"/>
              <a:ext cx="1312983" cy="1312983"/>
            </a:xfrm>
            <a:prstGeom prst="rect">
              <a:avLst/>
            </a:prstGeom>
            <a:noFill/>
          </p:spPr>
        </p:pic>
        <p:pic>
          <p:nvPicPr>
            <p:cNvPr id="59" name="Picture 6" descr="E:\РМО презентация\ЛЬ середина слова\kaboshon-plastik-142.jpg"/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8154" y="5228492"/>
              <a:ext cx="1312983" cy="1312983"/>
            </a:xfrm>
            <a:prstGeom prst="rect">
              <a:avLst/>
            </a:prstGeom>
            <a:noFill/>
          </p:spPr>
        </p:pic>
      </p:grpSp>
      <p:pic>
        <p:nvPicPr>
          <p:cNvPr id="2055" name="Picture 7" descr="E:\РМО презентация\ЛЬ середина слова\53548_1.jpg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84" y="4771293"/>
            <a:ext cx="1369402" cy="1369402"/>
          </a:xfrm>
          <a:prstGeom prst="rect">
            <a:avLst/>
          </a:prstGeom>
          <a:noFill/>
        </p:spPr>
      </p:pic>
      <p:grpSp>
        <p:nvGrpSpPr>
          <p:cNvPr id="64" name="Группа 63"/>
          <p:cNvGrpSpPr/>
          <p:nvPr/>
        </p:nvGrpSpPr>
        <p:grpSpPr>
          <a:xfrm>
            <a:off x="6227885" y="4580793"/>
            <a:ext cx="2093302" cy="1864701"/>
            <a:chOff x="6157546" y="4774224"/>
            <a:chExt cx="2093302" cy="1864701"/>
          </a:xfrm>
        </p:grpSpPr>
        <p:pic>
          <p:nvPicPr>
            <p:cNvPr id="62" name="Picture 7" descr="E:\РМО презентация\ЛЬ середина слова\53548_1.jpg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546" y="4774224"/>
              <a:ext cx="1369402" cy="1369402"/>
            </a:xfrm>
            <a:prstGeom prst="rect">
              <a:avLst/>
            </a:prstGeom>
            <a:noFill/>
          </p:spPr>
        </p:pic>
        <p:pic>
          <p:nvPicPr>
            <p:cNvPr id="63" name="Picture 7" descr="E:\РМО презентация\ЛЬ середина слова\53548_1.jpg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446" y="5269523"/>
              <a:ext cx="1369402" cy="1369402"/>
            </a:xfrm>
            <a:prstGeom prst="rect">
              <a:avLst/>
            </a:prstGeom>
            <a:noFill/>
          </p:spPr>
        </p:pic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05" y="3288322"/>
            <a:ext cx="1014031" cy="1001884"/>
          </a:xfrm>
          <a:prstGeom prst="rect">
            <a:avLst/>
          </a:prstGeom>
        </p:spPr>
      </p:pic>
      <p:grpSp>
        <p:nvGrpSpPr>
          <p:cNvPr id="69" name="Группа 68"/>
          <p:cNvGrpSpPr/>
          <p:nvPr/>
        </p:nvGrpSpPr>
        <p:grpSpPr>
          <a:xfrm>
            <a:off x="6200950" y="3106616"/>
            <a:ext cx="1951877" cy="1286168"/>
            <a:chOff x="6200950" y="3106616"/>
            <a:chExt cx="1951877" cy="128616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8796" y="3106616"/>
              <a:ext cx="1014031" cy="1001884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0950" y="3390900"/>
              <a:ext cx="1014031" cy="1001884"/>
            </a:xfrm>
            <a:prstGeom prst="rect">
              <a:avLst/>
            </a:prstGeom>
          </p:spPr>
        </p:pic>
      </p:grpSp>
      <p:pic>
        <p:nvPicPr>
          <p:cNvPr id="2057" name="Picture 9" descr="E:\РМО презентация\ЛЬ середина слова\img1341036213.jpg"/>
          <p:cNvPicPr>
            <a:picLocks noChangeAspect="1" noChangeArrowheads="1"/>
          </p:cNvPicPr>
          <p:nvPr/>
        </p:nvPicPr>
        <p:blipFill>
          <a:blip r:embed="rId2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92" y="1494691"/>
            <a:ext cx="991333" cy="991333"/>
          </a:xfrm>
          <a:prstGeom prst="rect">
            <a:avLst/>
          </a:prstGeom>
          <a:noFill/>
        </p:spPr>
      </p:pic>
      <p:grpSp>
        <p:nvGrpSpPr>
          <p:cNvPr id="73" name="Группа 72"/>
          <p:cNvGrpSpPr/>
          <p:nvPr/>
        </p:nvGrpSpPr>
        <p:grpSpPr>
          <a:xfrm>
            <a:off x="6213231" y="1506414"/>
            <a:ext cx="1671271" cy="1319579"/>
            <a:chOff x="6213231" y="1506414"/>
            <a:chExt cx="1671271" cy="1319579"/>
          </a:xfrm>
        </p:grpSpPr>
        <p:pic>
          <p:nvPicPr>
            <p:cNvPr id="71" name="Picture 9" descr="E:\РМО презентация\ЛЬ середина слова\img1341036213.jpg"/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231" y="1506414"/>
              <a:ext cx="991333" cy="991333"/>
            </a:xfrm>
            <a:prstGeom prst="rect">
              <a:avLst/>
            </a:prstGeom>
            <a:noFill/>
          </p:spPr>
        </p:pic>
        <p:pic>
          <p:nvPicPr>
            <p:cNvPr id="72" name="Picture 9" descr="E:\РМО презентация\ЛЬ середина слова\img1341036213.jpg"/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169" y="1834660"/>
              <a:ext cx="991333" cy="9913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649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254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Airfool</vt:lpstr>
      <vt:lpstr>Arial</vt:lpstr>
      <vt:lpstr>Calibri</vt:lpstr>
      <vt:lpstr>Calibri Light</vt:lpstr>
      <vt:lpstr>Тема Office</vt:lpstr>
      <vt:lpstr>ИГРАЕМ СО ЗВУКОМ «ЛЬ»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okee121@mail.ru</dc:creator>
  <cp:lastModifiedBy>okee121@mail.ru</cp:lastModifiedBy>
  <cp:revision>85</cp:revision>
  <dcterms:created xsi:type="dcterms:W3CDTF">2022-04-30T04:38:25Z</dcterms:created>
  <dcterms:modified xsi:type="dcterms:W3CDTF">2022-11-30T10:19:34Z</dcterms:modified>
</cp:coreProperties>
</file>