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8417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детский сад №6 города Ейска муниципального образования </a:t>
            </a:r>
            <a:r>
              <a:rPr lang="ru-RU" sz="3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780928"/>
            <a:ext cx="5822032" cy="18564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«Лесное путешествие»</a:t>
            </a:r>
            <a:endParaRPr lang="ru-RU" sz="3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128792" cy="5181742"/>
          </a:xfrm>
        </p:spPr>
      </p:pic>
    </p:spTree>
    <p:extLst>
      <p:ext uri="{BB962C8B-B14F-4D97-AF65-F5344CB8AC3E}">
        <p14:creationId xmlns:p14="http://schemas.microsoft.com/office/powerpoint/2010/main" val="36289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3"/>
            <a:ext cx="4321910" cy="31400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5375"/>
            <a:ext cx="4324374" cy="313752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05" y="3532895"/>
            <a:ext cx="4176464" cy="303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304965"/>
          </a:xfrm>
        </p:spPr>
      </p:pic>
    </p:spTree>
    <p:extLst>
      <p:ext uri="{BB962C8B-B14F-4D97-AF65-F5344CB8AC3E}">
        <p14:creationId xmlns:p14="http://schemas.microsoft.com/office/powerpoint/2010/main" val="3361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304965"/>
          </a:xfrm>
        </p:spPr>
      </p:pic>
    </p:spTree>
    <p:extLst>
      <p:ext uri="{BB962C8B-B14F-4D97-AF65-F5344CB8AC3E}">
        <p14:creationId xmlns:p14="http://schemas.microsoft.com/office/powerpoint/2010/main" val="1645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6588732" cy="439248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9158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304965"/>
          </a:xfrm>
        </p:spPr>
      </p:pic>
    </p:spTree>
    <p:extLst>
      <p:ext uri="{BB962C8B-B14F-4D97-AF65-F5344CB8AC3E}">
        <p14:creationId xmlns:p14="http://schemas.microsoft.com/office/powerpoint/2010/main" val="23717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95262" cy="5472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1930524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56984" cy="5304965"/>
          </a:xfrm>
        </p:spPr>
      </p:pic>
      <p:pic>
        <p:nvPicPr>
          <p:cNvPr id="2" name="shum_vetra_-_shum_vetr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0577" y="260648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891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389440" cy="5353621"/>
          </a:xfrm>
        </p:spPr>
      </p:pic>
    </p:spTree>
    <p:extLst>
      <p:ext uri="{BB962C8B-B14F-4D97-AF65-F5344CB8AC3E}">
        <p14:creationId xmlns:p14="http://schemas.microsoft.com/office/powerpoint/2010/main" val="30762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749117" cy="4903440"/>
          </a:xfrm>
        </p:spPr>
      </p:pic>
    </p:spTree>
    <p:extLst>
      <p:ext uri="{BB962C8B-B14F-4D97-AF65-F5344CB8AC3E}">
        <p14:creationId xmlns:p14="http://schemas.microsoft.com/office/powerpoint/2010/main" val="29893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55287" cy="5191472"/>
          </a:xfrm>
        </p:spPr>
      </p:pic>
    </p:spTree>
    <p:extLst>
      <p:ext uri="{BB962C8B-B14F-4D97-AF65-F5344CB8AC3E}">
        <p14:creationId xmlns:p14="http://schemas.microsoft.com/office/powerpoint/2010/main" val="27779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rgbClr val="FEB2FF"/>
      </a:dk1>
      <a:lt1>
        <a:srgbClr val="FEB2FF"/>
      </a:lt1>
      <a:dk2>
        <a:srgbClr val="FEB2FF"/>
      </a:dk2>
      <a:lt2>
        <a:srgbClr val="FE19FF"/>
      </a:lt2>
      <a:accent1>
        <a:srgbClr val="FE66FF"/>
      </a:accent1>
      <a:accent2>
        <a:srgbClr val="FE66FF"/>
      </a:accent2>
      <a:accent3>
        <a:srgbClr val="FE19FF"/>
      </a:accent3>
      <a:accent4>
        <a:srgbClr val="8064A2"/>
      </a:accent4>
      <a:accent5>
        <a:srgbClr val="FE66FF"/>
      </a:accent5>
      <a:accent6>
        <a:srgbClr val="FE19FF"/>
      </a:accent6>
      <a:hlink>
        <a:srgbClr val="FE66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181</TotalTime>
  <Words>18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Муниципальное бюджетное образовательное учреждение детский сад №6 города Ейска муниципального образования ейский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учреже дсов №6 г Ейска муниципального образования ейский район</dc:title>
  <dc:creator>User</dc:creator>
  <cp:lastModifiedBy>111</cp:lastModifiedBy>
  <cp:revision>20</cp:revision>
  <dcterms:created xsi:type="dcterms:W3CDTF">2020-03-29T17:33:30Z</dcterms:created>
  <dcterms:modified xsi:type="dcterms:W3CDTF">2020-03-02T16:07:47Z</dcterms:modified>
</cp:coreProperties>
</file>