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9626-609D-4A42-8B6E-8299814912CA}" type="datetimeFigureOut">
              <a:rPr lang="ru-RU" smtClean="0"/>
              <a:pPr/>
              <a:t>09.07.2023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8082-2ECA-4990-B27E-0866D520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52"/>
            <a:ext cx="47625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0208" y="3571876"/>
            <a:ext cx="7747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800" b="1" dirty="0">
                <a:solidFill>
                  <a:srgbClr val="C00000"/>
                </a:solidFill>
              </a:rPr>
              <a:t>ПРАВИЛА ДРУЖБЫ</a:t>
            </a:r>
          </a:p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</a:rPr>
              <a:t>для детей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5006000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 воспитатель ГПД МБОУ «Школа №120 г. Донецка»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Шистка</a:t>
            </a:r>
            <a:r>
              <a:rPr lang="ru-RU" dirty="0" smtClean="0">
                <a:solidFill>
                  <a:srgbClr val="002060"/>
                </a:solidFill>
              </a:rPr>
              <a:t> Елена Ивановна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14348" y="1785926"/>
            <a:ext cx="75724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Не выдавай чужие секреты!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36700" y="2278063"/>
            <a:ext cx="589282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Не ябедничай!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85786" y="1039071"/>
            <a:ext cx="764386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Если друг в чем-то не прав, скажи ему об этом сразу, останови его,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если он делает что-то плохое.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1486619"/>
            <a:ext cx="79296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Помогай товарищу, если умеешь делать что-то,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 научи и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42910" y="1486619"/>
            <a:ext cx="77867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Умей принимать помощь, советы и замечания других ребят.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62" y="1142984"/>
            <a:ext cx="707236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Помни! 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5400" b="1" dirty="0" smtClean="0">
                <a:solidFill>
                  <a:srgbClr val="002060"/>
                </a:solidFill>
              </a:rPr>
              <a:t>Где </a:t>
            </a:r>
            <a:r>
              <a:rPr lang="ru-RU" sz="5400" b="1" dirty="0">
                <a:solidFill>
                  <a:srgbClr val="002060"/>
                </a:solidFill>
              </a:rPr>
              <a:t>дружба прочна, 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там хорошо идут дела!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643314"/>
            <a:ext cx="2428892" cy="2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928802"/>
            <a:ext cx="7429552" cy="1754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  <a:latin typeface="+mn-lt"/>
              </a:rPr>
              <a:t>Относись к товарищам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  <a:latin typeface="+mn-lt"/>
              </a:rPr>
              <a:t>уважительно!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2908" y="1785926"/>
            <a:ext cx="92869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  <a:latin typeface="+mn-lt"/>
              </a:rPr>
              <a:t>Не обижай своих </a:t>
            </a:r>
            <a:endParaRPr lang="ru-RU" sz="5400" b="1" dirty="0" smtClean="0">
              <a:solidFill>
                <a:srgbClr val="002060"/>
              </a:solidFill>
              <a:latin typeface="+mn-lt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товарищей, не </a:t>
            </a:r>
            <a:r>
              <a:rPr lang="ru-RU" sz="5400" b="1" dirty="0">
                <a:solidFill>
                  <a:srgbClr val="002060"/>
                </a:solidFill>
                <a:latin typeface="+mn-lt"/>
              </a:rPr>
              <a:t>обзывайся!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58" y="1285860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Если обиделся на друга, постарайся скорее забыть об этом.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Не злись долго!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472" y="1714488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Не смейся над своими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друзьями!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14348" y="1486619"/>
            <a:ext cx="80010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Не зазнавайся,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если у тебя что-то 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л</a:t>
            </a:r>
            <a:r>
              <a:rPr lang="ru-RU" sz="5400" b="1" dirty="0" smtClean="0">
                <a:solidFill>
                  <a:srgbClr val="002060"/>
                </a:solidFill>
              </a:rPr>
              <a:t>учше получается</a:t>
            </a:r>
            <a:r>
              <a:rPr lang="ru-RU" sz="5400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2976" y="1039071"/>
            <a:ext cx="68580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Не жадничай, делись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с товарищами,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если у тебя интересные игры и другое.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14414" y="1857364"/>
            <a:ext cx="650085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5400" b="1" dirty="0">
                <a:solidFill>
                  <a:srgbClr val="002060"/>
                </a:solidFill>
              </a:rPr>
              <a:t>Не бойся попросить</a:t>
            </a:r>
          </a:p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у друга прощения!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24" y="2000240"/>
            <a:ext cx="693105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002060"/>
                </a:solidFill>
              </a:rPr>
              <a:t>Не бросай друга в беде!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162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Старушка</dc:creator>
  <cp:lastModifiedBy>Старушка</cp:lastModifiedBy>
  <cp:revision>23</cp:revision>
  <dcterms:created xsi:type="dcterms:W3CDTF">2021-01-08T09:50:15Z</dcterms:created>
  <dcterms:modified xsi:type="dcterms:W3CDTF">2023-07-09T19:16:57Z</dcterms:modified>
</cp:coreProperties>
</file>