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BC183-7810-4710-9501-3AE566BBA69F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8042CAD-286F-48BA-8192-9DD57241893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BC183-7810-4710-9501-3AE566BBA69F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42CAD-286F-48BA-8192-9DD5724189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BC183-7810-4710-9501-3AE566BBA69F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42CAD-286F-48BA-8192-9DD5724189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BC183-7810-4710-9501-3AE566BBA69F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42CAD-286F-48BA-8192-9DD5724189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BC183-7810-4710-9501-3AE566BBA69F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42CAD-286F-48BA-8192-9DD57241893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BC183-7810-4710-9501-3AE566BBA69F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42CAD-286F-48BA-8192-9DD5724189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BC183-7810-4710-9501-3AE566BBA69F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42CAD-286F-48BA-8192-9DD5724189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BC183-7810-4710-9501-3AE566BBA69F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42CAD-286F-48BA-8192-9DD5724189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BC183-7810-4710-9501-3AE566BBA69F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42CAD-286F-48BA-8192-9DD5724189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BC183-7810-4710-9501-3AE566BBA69F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42CAD-286F-48BA-8192-9DD57241893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BC183-7810-4710-9501-3AE566BBA69F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42CAD-286F-48BA-8192-9DD57241893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F6BC183-7810-4710-9501-3AE566BBA69F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8042CAD-286F-48BA-8192-9DD57241893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v.kommersant.ru/Issues.photo/CORP/2013/02/11/KMO_097065_01144_1_t2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28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tolko-valenki.ru/thumb/2/vzX8yQ554eJgtBgJPgdWqQ/r/d/100%D0%A4_-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79" y="2492896"/>
            <a:ext cx="1888761" cy="2198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iv.kommersant.ru/Issues.photo/CORP/2013/02/11/KMO_097065_01144_1_t2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3301"/>
            <a:ext cx="70922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335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vatars.dzeninfra.ru/get-zen_doc/1589949/pub_5e281fcdc31e4900b03ba7f7_5e2822099515ee00aea79d81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44" y="35349"/>
            <a:ext cx="4320480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cs5.livemaster.ru/storage/a2/69/71993ce580fb81d9b9252daf561v--russkij-stil-valenki-samovalki-dlya-ulitsy-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728" y="35349"/>
            <a:ext cx="462676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top-valenki.ru/pictures/product/big/6053_bi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44" y="3059685"/>
            <a:ext cx="3528392" cy="368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walenok.ru/image/cache/catalog/product/valenki/06-2018/snezhinka-2-1500x117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600" y="3062963"/>
            <a:ext cx="5383895" cy="368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87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s://top-valenki.ru/pictures/product/big/16527_b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1"/>
            <a:ext cx="2664296" cy="304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walenok.ru/image/cache/catalog/product/valenki/05-2019/gzhel-3-1-1500x11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087" y="188641"/>
            <a:ext cx="3759331" cy="304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avatars.mds.yandex.net/get-mpic/3631580/img_id2394921328048692797.jpeg/ori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37035"/>
            <a:ext cx="2684575" cy="3331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s://krasnodar.kusinochka.ru/image/cache/data-genskie-2016-valenki-jenskie-32-750x75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484" y="188641"/>
            <a:ext cx="2295995" cy="304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s://walenok.ru/image/cache/catalog/product/valenki/01-2022/IMG_20220113_071039-1500x117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442" y="3234623"/>
            <a:ext cx="3117494" cy="333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https://walenok.ru/image/cache/catalog/product/valenki/01-2022/poluvalenki-TURETSKIE-OGURTSYpajetkibiser-1500x117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937" y="3237035"/>
            <a:ext cx="3157064" cy="3331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99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s://mnogodetok73.ru/wp-content/uploads/c/3/3/c33ab53e3b24d3ea7f906bf0463cf71d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80" y="332656"/>
            <a:ext cx="7963405" cy="597631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Прямоугольник 1"/>
          <p:cNvSpPr/>
          <p:nvPr/>
        </p:nvSpPr>
        <p:spPr>
          <a:xfrm>
            <a:off x="6588224" y="5949280"/>
            <a:ext cx="1944216" cy="359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31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mykaleidoscope.ru/x/uploads/posts/2022-10/1666105720_76-mykaleidoscope-ru-p-domovenok-kuzya-krasivo-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02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55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Аптека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Домовой</dc:creator>
  <cp:lastModifiedBy>Домовой</cp:lastModifiedBy>
  <cp:revision>5</cp:revision>
  <dcterms:created xsi:type="dcterms:W3CDTF">2023-02-08T22:42:01Z</dcterms:created>
  <dcterms:modified xsi:type="dcterms:W3CDTF">2023-02-08T23:37:43Z</dcterms:modified>
</cp:coreProperties>
</file>