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9" r:id="rId6"/>
    <p:sldId id="270" r:id="rId7"/>
    <p:sldId id="271" r:id="rId8"/>
    <p:sldId id="264" r:id="rId9"/>
    <p:sldId id="265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397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2;&#1085;&#1103;\Desktop\&#1054;&#1093;&#1086;&#1090;&#1085;&#1080;&#1082;&#1080;%20&#1079;&#1072;%20&#1087;&#1088;&#1080;&#1074;&#1080;&#1076;&#1077;&#1085;&#1080;&#1103;&#1084;&#1080;%20&#8212;%20&#1058;&#1077;&#1084;&#1072;%20&#1080;&#1079;%20&#1084;&#1091;&#1083;&#1100;&#1090;&#1080;&#1082;&#1072;%20(www.lightaudio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2;&#1085;&#1103;\Desktop\&#1043;&#1086;&#1083;&#1086;&#1089;%20002.m4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5795175" cy="531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«Безопасный интернет»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7" name="Охотники за привидениями — Тема из мультика (www.lightaudi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335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5795175" cy="531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«Безопасный интернет»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 </a:t>
            </a:r>
          </a:p>
          <a:p>
            <a:pPr lvl="0" algn="ctr">
              <a:defRPr/>
            </a:pP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фикси-советы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defRPr/>
            </a:pPr>
            <a:r>
              <a:rPr lang="ru-RU" sz="32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интернет станет вашим надежным и полезным другом!!!</a:t>
            </a:r>
            <a:br>
              <a:rPr lang="ru-RU" sz="32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pic>
        <p:nvPicPr>
          <p:cNvPr id="7" name="Рисунок 6" descr="1676460980_gas-kvas-com-p-risunok-detskii-antiviru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8280920" cy="48914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Голос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41987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</a:rPr>
              <a:t>1 правило:</a:t>
            </a: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«Установить в компьютер программу «Антивирус»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7-luchshih-antivirusov-dlja-windows-dlja-doma.jpg"/>
          <p:cNvPicPr>
            <a:picLocks noChangeAspect="1"/>
          </p:cNvPicPr>
          <p:nvPr/>
        </p:nvPicPr>
        <p:blipFill>
          <a:blip r:embed="rId3" cstate="print"/>
          <a:srcRect l="18667" t="4016" r="21333" b="1947"/>
          <a:stretch>
            <a:fillRect/>
          </a:stretch>
        </p:blipFill>
        <p:spPr>
          <a:xfrm>
            <a:off x="3851920" y="2708920"/>
            <a:ext cx="446449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Загадки: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 Что за чудо агрегат?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Может делать все подряд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Петь, играть, читать, считать,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Самым лучшим другом стать.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Draw-a-Computer-Step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5112568" cy="3906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2.  На столе он перед нами,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 него направлен взор,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Подчиняется программе,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Носит имя.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Draw-a-Computer-Step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3. Не зверушка, не летаешь,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 по коврику скользишь,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 курсором управляешь – 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Ты - компьютерная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Draw-a-Computer-Step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386" y="2564904"/>
            <a:ext cx="459304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4. Нет, она не пианино,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Только клавиши в ней есть!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Алфавита там картина,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Знаки, цифры тоже есть.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Очень тонкая натура.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Имя ей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Draw-a-Computer-Step-10.jpg"/>
          <p:cNvPicPr>
            <a:picLocks noChangeAspect="1"/>
          </p:cNvPicPr>
          <p:nvPr/>
        </p:nvPicPr>
        <p:blipFill>
          <a:blip r:embed="rId3" cstate="print"/>
          <a:srcRect l="4318" t="8067" r="5008" b="5887"/>
          <a:stretch>
            <a:fillRect/>
          </a:stretch>
        </p:blipFill>
        <p:spPr>
          <a:xfrm>
            <a:off x="2339752" y="3861048"/>
            <a:ext cx="642671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528" y="289075"/>
            <a:ext cx="68407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 правило:</a:t>
            </a:r>
            <a:endParaRPr lang="ru-RU" sz="1200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Если хочешь скачать картинку, музыку, игру, мультфильм, но тебя попросят отправить СМС – не спеши! Сначала нужно знать– безопасно ли отправлять на него СМС и не обманут ли тебя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kartinki-bezopasnyj-internet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33822"/>
            <a:ext cx="4716016" cy="3324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94747"/>
            <a:ext cx="77403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3 правило: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Чтобы вор к нам не пришел,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чужой нас не нашел,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Телефон свой, адрес, фото,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интернет не помещай,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чужим не сообщай!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kartinki-bezopasnost-detei-11.jpg"/>
          <p:cNvPicPr>
            <a:picLocks noChangeAspect="1"/>
          </p:cNvPicPr>
          <p:nvPr/>
        </p:nvPicPr>
        <p:blipFill>
          <a:blip r:embed="rId3" cstate="print"/>
          <a:srcRect l="2751" t="-1062" r="67214" b="42200"/>
          <a:stretch>
            <a:fillRect/>
          </a:stretch>
        </p:blipFill>
        <p:spPr>
          <a:xfrm>
            <a:off x="5796136" y="476672"/>
            <a:ext cx="2952328" cy="3504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artinki-bezopasnost-detei-11.jpg"/>
          <p:cNvPicPr>
            <a:picLocks noChangeAspect="1"/>
          </p:cNvPicPr>
          <p:nvPr/>
        </p:nvPicPr>
        <p:blipFill>
          <a:blip r:embed="rId3" cstate="print"/>
          <a:srcRect l="65750" t="-699" b="38300"/>
          <a:stretch>
            <a:fillRect/>
          </a:stretch>
        </p:blipFill>
        <p:spPr>
          <a:xfrm>
            <a:off x="2555776" y="3140968"/>
            <a:ext cx="313184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199</Words>
  <Application>Microsoft Office PowerPoint</Application>
  <PresentationFormat>Экран (4:3)</PresentationFormat>
  <Paragraphs>34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«Безопасный интернет»</dc:title>
  <dc:creator>Саня</dc:creator>
  <cp:lastModifiedBy>Саня</cp:lastModifiedBy>
  <cp:revision>30</cp:revision>
  <dcterms:created xsi:type="dcterms:W3CDTF">2023-10-16T17:05:33Z</dcterms:created>
  <dcterms:modified xsi:type="dcterms:W3CDTF">2023-10-19T18:08:39Z</dcterms:modified>
</cp:coreProperties>
</file>