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58" r:id="rId5"/>
    <p:sldId id="264" r:id="rId6"/>
    <p:sldId id="265" r:id="rId7"/>
    <p:sldId id="271" r:id="rId8"/>
    <p:sldId id="266" r:id="rId9"/>
    <p:sldId id="267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C0A"/>
    <a:srgbClr val="8E6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63C16-A168-4C2F-848C-6B7098B48FD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90CF5-AA0E-4F7D-806D-03AD85149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716016" y="4077072"/>
            <a:ext cx="442798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Школьная библиотека – территория чтения</a:t>
            </a:r>
            <a:endParaRPr kumimoji="0" lang="ru-RU" sz="54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99992" y="5517232"/>
            <a:ext cx="4464496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МАОУ СОШ № 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Педагог-библиотекарь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Паламаренко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Т. 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607496" y="3645024"/>
            <a:ext cx="453650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5552" y="2684819"/>
            <a:ext cx="3638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Всероссийский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конкурс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 лучшую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публикацию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Творческий библиотекарь школы – 2022»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Рома\Desktop\Новая папка (4)\IMG_20201023_105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624" y="3365718"/>
            <a:ext cx="4656376" cy="3492282"/>
          </a:xfrm>
          <a:prstGeom prst="rect">
            <a:avLst/>
          </a:prstGeom>
          <a:noFill/>
        </p:spPr>
      </p:pic>
      <p:pic>
        <p:nvPicPr>
          <p:cNvPr id="6" name="Picture 3" descr="C:\Users\Рома\Desktop\Новая папка (4)\IMG_20200929_094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4512501" cy="3384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70370" y="764704"/>
            <a:ext cx="409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Наши будни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4365104"/>
            <a:ext cx="5724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6021288"/>
            <a:ext cx="1798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Армавир 2022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ома\Desktop\Новая папка (4)\IMG_20201110_111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0"/>
            <a:ext cx="49710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Уголок комфортного чтения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MART\Desktop\IMG_20210319_105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Рома\Desktop\Новая папка (4)\IMG_20201110_111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8863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4365104"/>
            <a:ext cx="3347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Уголок творчества</a:t>
            </a:r>
            <a:endParaRPr lang="ru-RU" sz="5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7688ce2-3762-492b-9a15-d0ad4b445b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36408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3116" y="4293096"/>
            <a:ext cx="4090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Выставка «100 сказок»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020" y="171520"/>
            <a:ext cx="8561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Книжный фонд открытого доступа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Users\SMART\Desktop\IMG_20210319_10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1670"/>
            <a:ext cx="8021773" cy="601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MART\Desktop\IMG_20211116_094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Рома\Desktop\Новая папка (4)\IMG_20201110_11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9629" y="0"/>
            <a:ext cx="62643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Рома\Desktop\Новая папка (4)\WhatsApp Image 2020-11-11 at 19.45.5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044" y="0"/>
            <a:ext cx="3053956" cy="4401298"/>
          </a:xfrm>
          <a:prstGeom prst="rect">
            <a:avLst/>
          </a:prstGeom>
          <a:noFill/>
        </p:spPr>
      </p:pic>
      <p:pic>
        <p:nvPicPr>
          <p:cNvPr id="7" name="Picture 2" descr="C:\Users\Рома\Desktop\Новая папка (4)\IMG_20201110_111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16958"/>
            <a:ext cx="3000378" cy="4441042"/>
          </a:xfrm>
          <a:prstGeom prst="rect">
            <a:avLst/>
          </a:prstGeom>
          <a:noFill/>
        </p:spPr>
      </p:pic>
      <p:pic>
        <p:nvPicPr>
          <p:cNvPr id="8" name="Picture 3" descr="C:\Users\Рома\Desktop\Новая папка (4)\IMG_20201110_1117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484784"/>
            <a:ext cx="3143240" cy="4093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SMART</cp:lastModifiedBy>
  <cp:revision>6</cp:revision>
  <dcterms:created xsi:type="dcterms:W3CDTF">2021-10-28T13:06:24Z</dcterms:created>
  <dcterms:modified xsi:type="dcterms:W3CDTF">2022-03-23T13:04:38Z</dcterms:modified>
</cp:coreProperties>
</file>