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AD4-EF18-4A9C-832E-8BDA207B9A14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5AA12-499B-4528-B91A-5CA218219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74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AD4-EF18-4A9C-832E-8BDA207B9A14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5AA12-499B-4528-B91A-5CA218219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15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AD4-EF18-4A9C-832E-8BDA207B9A14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5AA12-499B-4528-B91A-5CA218219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39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AD4-EF18-4A9C-832E-8BDA207B9A14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5AA12-499B-4528-B91A-5CA218219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66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AD4-EF18-4A9C-832E-8BDA207B9A14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5AA12-499B-4528-B91A-5CA218219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119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AD4-EF18-4A9C-832E-8BDA207B9A14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5AA12-499B-4528-B91A-5CA218219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917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AD4-EF18-4A9C-832E-8BDA207B9A14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5AA12-499B-4528-B91A-5CA218219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89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AD4-EF18-4A9C-832E-8BDA207B9A14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5AA12-499B-4528-B91A-5CA218219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055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AD4-EF18-4A9C-832E-8BDA207B9A14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5AA12-499B-4528-B91A-5CA218219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43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AD4-EF18-4A9C-832E-8BDA207B9A14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5AA12-499B-4528-B91A-5CA218219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413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AD4-EF18-4A9C-832E-8BDA207B9A14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5AA12-499B-4528-B91A-5CA218219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47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84AD4-EF18-4A9C-832E-8BDA207B9A14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5AA12-499B-4528-B91A-5CA218219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74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4" y="0"/>
            <a:ext cx="11753485" cy="73067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9859" y="1133341"/>
            <a:ext cx="1403798" cy="2704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09859" y="2822620"/>
            <a:ext cx="1403798" cy="2704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37067" y="4587026"/>
            <a:ext cx="1403798" cy="2704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30981" y="4587026"/>
            <a:ext cx="1403798" cy="2704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20248" y="2822620"/>
            <a:ext cx="1403798" cy="2704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928833" y="1056068"/>
            <a:ext cx="1403798" cy="2704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99072" y="109333"/>
            <a:ext cx="6266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days of the week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717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" y="8654"/>
            <a:ext cx="11753485" cy="73067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9859" y="1133341"/>
            <a:ext cx="1403798" cy="2704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09859" y="2822620"/>
            <a:ext cx="1403798" cy="2704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37067" y="4587026"/>
            <a:ext cx="1403798" cy="2704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30981" y="4587026"/>
            <a:ext cx="1403798" cy="2704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20248" y="2822620"/>
            <a:ext cx="1403798" cy="2704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928833" y="1056068"/>
            <a:ext cx="1403798" cy="2704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607972" y="1564438"/>
            <a:ext cx="2563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Monday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2640169" y="1403797"/>
            <a:ext cx="200696" cy="28531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7497590" y="6138292"/>
            <a:ext cx="2284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Sunday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616028" y="5014761"/>
            <a:ext cx="2726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Saturday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049874" y="3200364"/>
            <a:ext cx="1948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Friday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652030" y="1452581"/>
            <a:ext cx="2815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Thurs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day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60727" y="5014761"/>
            <a:ext cx="3533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Wednesday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15434" y="3298550"/>
            <a:ext cx="2517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Tues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day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H="1" flipV="1">
            <a:off x="8439354" y="4937318"/>
            <a:ext cx="200696" cy="28531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8382693" y="3142307"/>
            <a:ext cx="200696" cy="28531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8324046" y="1403797"/>
            <a:ext cx="200696" cy="28531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2744273" y="4937318"/>
            <a:ext cx="200696" cy="28531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3013657" y="3200364"/>
            <a:ext cx="200696" cy="28531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712891" y="224758"/>
            <a:ext cx="6266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days of the week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3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ys of the Week Song - The Singing Walru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003" y="172325"/>
            <a:ext cx="11397803" cy="6411120"/>
          </a:xfrm>
        </p:spPr>
      </p:pic>
    </p:spTree>
    <p:extLst>
      <p:ext uri="{BB962C8B-B14F-4D97-AF65-F5344CB8AC3E}">
        <p14:creationId xmlns:p14="http://schemas.microsoft.com/office/powerpoint/2010/main" val="379967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29</Words>
  <Application>Microsoft Office PowerPoint</Application>
  <PresentationFormat>Широкоэкранный</PresentationFormat>
  <Paragraphs>21</Paragraphs>
  <Slides>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Кучерявая</dc:creator>
  <cp:lastModifiedBy>Кучерявая</cp:lastModifiedBy>
  <cp:revision>7</cp:revision>
  <dcterms:created xsi:type="dcterms:W3CDTF">2022-01-19T05:58:09Z</dcterms:created>
  <dcterms:modified xsi:type="dcterms:W3CDTF">2022-01-21T08:59:14Z</dcterms:modified>
</cp:coreProperties>
</file>