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57" r:id="rId4"/>
    <p:sldId id="282" r:id="rId5"/>
    <p:sldId id="258" r:id="rId6"/>
    <p:sldId id="259" r:id="rId7"/>
    <p:sldId id="260" r:id="rId8"/>
    <p:sldId id="262" r:id="rId9"/>
    <p:sldId id="264" r:id="rId10"/>
    <p:sldId id="266" r:id="rId11"/>
    <p:sldId id="267" r:id="rId12"/>
    <p:sldId id="269" r:id="rId13"/>
    <p:sldId id="270" r:id="rId14"/>
    <p:sldId id="271" r:id="rId15"/>
    <p:sldId id="268" r:id="rId16"/>
    <p:sldId id="272" r:id="rId17"/>
    <p:sldId id="275" r:id="rId18"/>
    <p:sldId id="284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66FFFF"/>
    <a:srgbClr val="FFCCFF"/>
    <a:srgbClr val="FFFF99"/>
    <a:srgbClr val="FF66FF"/>
    <a:srgbClr val="7D17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6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DD5C0-D6B1-4C57-A4D3-A9B2271546B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AE01E0-D6FB-49D0-9CDA-3349F6C4B4E3}">
      <dgm:prSet phldrT="[Текст]" custT="1"/>
      <dgm:spPr>
        <a:solidFill>
          <a:srgbClr val="FFFF99">
            <a:alpha val="89804"/>
          </a:srgb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1" dirty="0" smtClean="0">
              <a:solidFill>
                <a:srgbClr val="FF0000"/>
              </a:solidFill>
            </a:rPr>
            <a:t>Лексика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/>
        </a:p>
      </dgm:t>
    </dgm:pt>
    <dgm:pt modelId="{7816170A-1735-4C9A-84E2-32160038F85F}" type="parTrans" cxnId="{C18C3B5F-E290-4D35-B215-84DF7B101DF2}">
      <dgm:prSet/>
      <dgm:spPr/>
      <dgm:t>
        <a:bodyPr/>
        <a:lstStyle/>
        <a:p>
          <a:endParaRPr lang="ru-RU"/>
        </a:p>
      </dgm:t>
    </dgm:pt>
    <dgm:pt modelId="{B29F9B3E-6453-4F02-B17B-E16F6930940A}" type="sibTrans" cxnId="{C18C3B5F-E290-4D35-B215-84DF7B101DF2}">
      <dgm:prSet/>
      <dgm:spPr/>
      <dgm:t>
        <a:bodyPr/>
        <a:lstStyle/>
        <a:p>
          <a:endParaRPr lang="ru-RU"/>
        </a:p>
      </dgm:t>
    </dgm:pt>
    <dgm:pt modelId="{A9CACEE5-F8DA-4DC3-A742-3F4447C11B76}">
      <dgm:prSet phldrT="[Текст]" custT="1"/>
      <dgm:spPr>
        <a:solidFill>
          <a:srgbClr val="FFFF99">
            <a:alpha val="90000"/>
          </a:srgb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ru-RU" sz="2400" b="1" i="1" dirty="0" smtClean="0">
              <a:solidFill>
                <a:schemeClr val="accent2">
                  <a:lumMod val="75000"/>
                </a:schemeClr>
              </a:solidFill>
            </a:rPr>
            <a:t>ОБЩЕ-УПОТРЕБИТЕЛЬНАЯ</a:t>
          </a:r>
          <a:r>
            <a:rPr lang="ru-RU" sz="1100" dirty="0" smtClean="0"/>
            <a:t> </a:t>
          </a:r>
          <a:endParaRPr lang="ru-RU" sz="1100" dirty="0"/>
        </a:p>
      </dgm:t>
    </dgm:pt>
    <dgm:pt modelId="{8E351F97-BAB6-4FF4-AFC7-C906D4420921}" type="parTrans" cxnId="{D64D8D0F-13CA-422C-BF18-0CEC8BEB861A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890C4F20-FB33-46F5-AA4F-F6ABCC319702}" type="sibTrans" cxnId="{D64D8D0F-13CA-422C-BF18-0CEC8BEB861A}">
      <dgm:prSet/>
      <dgm:spPr/>
      <dgm:t>
        <a:bodyPr/>
        <a:lstStyle/>
        <a:p>
          <a:endParaRPr lang="ru-RU"/>
        </a:p>
      </dgm:t>
    </dgm:pt>
    <dgm:pt modelId="{6CD5071B-DBA0-4230-A9EC-286106B94DFC}">
      <dgm:prSet phldrT="[Текст]" custT="1"/>
      <dgm:spPr>
        <a:solidFill>
          <a:srgbClr val="FFFF99">
            <a:alpha val="90000"/>
          </a:srgb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ru-RU" sz="2400" b="1" i="1" dirty="0" smtClean="0">
              <a:solidFill>
                <a:schemeClr val="accent2">
                  <a:lumMod val="75000"/>
                </a:schemeClr>
              </a:solidFill>
            </a:rPr>
            <a:t>ОГРАНИЧЕННАЯ </a:t>
          </a:r>
        </a:p>
        <a:p>
          <a:pPr algn="l"/>
          <a:r>
            <a:rPr lang="ru-RU" sz="2400" b="1" i="1" dirty="0" smtClean="0">
              <a:solidFill>
                <a:schemeClr val="accent2">
                  <a:lumMod val="75000"/>
                </a:schemeClr>
              </a:solidFill>
            </a:rPr>
            <a:t>В УПОТРЕБЛЕНИИ</a:t>
          </a:r>
          <a:endParaRPr lang="ru-RU" sz="2400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33A2273E-27D8-4CF1-8570-E5A72CC91A7F}" type="parTrans" cxnId="{66F8E841-6F8C-4FD9-955C-392170B2F9C1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5593913B-07A3-44F4-96E0-2AE0F991750B}" type="sibTrans" cxnId="{66F8E841-6F8C-4FD9-955C-392170B2F9C1}">
      <dgm:prSet/>
      <dgm:spPr/>
      <dgm:t>
        <a:bodyPr/>
        <a:lstStyle/>
        <a:p>
          <a:endParaRPr lang="ru-RU"/>
        </a:p>
      </dgm:t>
    </dgm:pt>
    <dgm:pt modelId="{65D69BCA-67F0-491E-AE4B-6CF7282DFAD7}">
      <dgm:prSet phldrT="[Текст]" custT="1"/>
      <dgm:spPr>
        <a:solidFill>
          <a:srgbClr val="FFFF99">
            <a:alpha val="90000"/>
          </a:srgb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ru-RU" sz="2000" b="1" i="1" dirty="0" smtClean="0">
              <a:solidFill>
                <a:schemeClr val="accent2">
                  <a:lumMod val="75000"/>
                </a:schemeClr>
              </a:solidFill>
            </a:rPr>
            <a:t>ТЕРМИНЫ</a:t>
          </a:r>
          <a:endParaRPr lang="ru-RU" sz="2000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C4D1A89D-93EA-4236-920C-B98A92282B7B}" type="parTrans" cxnId="{E61BF2CF-824B-4E29-86A6-A0E19776324A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7D7450A-ED93-478A-A69C-8D5FB7A0EFB2}" type="sibTrans" cxnId="{E61BF2CF-824B-4E29-86A6-A0E19776324A}">
      <dgm:prSet/>
      <dgm:spPr/>
      <dgm:t>
        <a:bodyPr/>
        <a:lstStyle/>
        <a:p>
          <a:endParaRPr lang="ru-RU"/>
        </a:p>
      </dgm:t>
    </dgm:pt>
    <dgm:pt modelId="{289E41C1-D9A6-487F-8D1E-AD8982708CF4}">
      <dgm:prSet custT="1"/>
      <dgm:spPr>
        <a:solidFill>
          <a:srgbClr val="FFFF99">
            <a:alpha val="90000"/>
          </a:srgb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ru-RU" sz="2000" b="1" i="1" dirty="0" smtClean="0">
              <a:solidFill>
                <a:schemeClr val="accent2">
                  <a:lumMod val="75000"/>
                </a:schemeClr>
              </a:solidFill>
            </a:rPr>
            <a:t>ПРОФЕССИО-НАЛИЗМЫ</a:t>
          </a:r>
          <a:endParaRPr lang="ru-RU" sz="2000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FB8942B3-D88A-456A-ADAD-7412F0E981B8}" type="parTrans" cxnId="{9FDECC75-E8F3-41A2-BB2D-C47152684B12}">
      <dgm:prSet/>
      <dgm:spPr/>
      <dgm:t>
        <a:bodyPr/>
        <a:lstStyle/>
        <a:p>
          <a:endParaRPr lang="ru-RU"/>
        </a:p>
      </dgm:t>
    </dgm:pt>
    <dgm:pt modelId="{95C8E280-AD98-4F80-9DD3-2AAE9A41363F}" type="sibTrans" cxnId="{9FDECC75-E8F3-41A2-BB2D-C47152684B12}">
      <dgm:prSet/>
      <dgm:spPr/>
      <dgm:t>
        <a:bodyPr/>
        <a:lstStyle/>
        <a:p>
          <a:endParaRPr lang="ru-RU"/>
        </a:p>
      </dgm:t>
    </dgm:pt>
    <dgm:pt modelId="{DFE2B88A-3CF4-4CE9-B31C-423C6DFA22E1}">
      <dgm:prSet custT="1"/>
      <dgm:spPr>
        <a:solidFill>
          <a:srgbClr val="FFFF99">
            <a:alpha val="90000"/>
          </a:srgbClr>
        </a:solidFill>
        <a:ln cmpd="thickThin"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?</a:t>
          </a:r>
          <a:endParaRPr lang="ru-RU" sz="3200" b="1" dirty="0">
            <a:solidFill>
              <a:srgbClr val="FF0000"/>
            </a:solidFill>
          </a:endParaRPr>
        </a:p>
      </dgm:t>
    </dgm:pt>
    <dgm:pt modelId="{C8E0983E-A4EA-412D-9321-8CB945C7FC23}" type="sibTrans" cxnId="{1839567C-22DC-40DB-ACBF-F7AD40F43CED}">
      <dgm:prSet/>
      <dgm:spPr/>
      <dgm:t>
        <a:bodyPr/>
        <a:lstStyle/>
        <a:p>
          <a:endParaRPr lang="ru-RU"/>
        </a:p>
      </dgm:t>
    </dgm:pt>
    <dgm:pt modelId="{2998CF69-FBDD-4382-BB45-9296851ED83C}" type="parTrans" cxnId="{1839567C-22DC-40DB-ACBF-F7AD40F43CED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DED248B0-AF8A-4A13-8FF3-94F814ACA633}">
      <dgm:prSet custT="1"/>
      <dgm:spPr>
        <a:solidFill>
          <a:srgbClr val="FFFF99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 smtClean="0">
              <a:solidFill>
                <a:schemeClr val="accent2">
                  <a:lumMod val="75000"/>
                </a:schemeClr>
              </a:solidFill>
            </a:rPr>
            <a:t>ЖАРГОНИЗМЫ</a:t>
          </a:r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1DCB30F-2BB2-4CDE-BB32-F179FC6F8D14}" type="parTrans" cxnId="{B3E0D0C9-B641-40F9-A154-F9F02CB136F1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43A95E7-E0A0-488A-9700-D7BD3C631F22}" type="sibTrans" cxnId="{B3E0D0C9-B641-40F9-A154-F9F02CB136F1}">
      <dgm:prSet/>
      <dgm:spPr/>
      <dgm:t>
        <a:bodyPr/>
        <a:lstStyle/>
        <a:p>
          <a:endParaRPr lang="ru-RU"/>
        </a:p>
      </dgm:t>
    </dgm:pt>
    <dgm:pt modelId="{3D49D636-FD15-4F40-9E41-B15D59EF6F4F}" type="pres">
      <dgm:prSet presAssocID="{F56DD5C0-D6B1-4C57-A4D3-A9B2271546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C5067F-1554-484D-991E-298E102882DC}" type="pres">
      <dgm:prSet presAssocID="{69AE01E0-D6FB-49D0-9CDA-3349F6C4B4E3}" presName="hierRoot1" presStyleCnt="0"/>
      <dgm:spPr/>
    </dgm:pt>
    <dgm:pt modelId="{435C98F3-697D-492F-9A14-334674024B17}" type="pres">
      <dgm:prSet presAssocID="{69AE01E0-D6FB-49D0-9CDA-3349F6C4B4E3}" presName="composite" presStyleCnt="0"/>
      <dgm:spPr/>
    </dgm:pt>
    <dgm:pt modelId="{E60FD766-993F-4F7E-AD55-C0006714F62C}" type="pres">
      <dgm:prSet presAssocID="{69AE01E0-D6FB-49D0-9CDA-3349F6C4B4E3}" presName="background" presStyleLbl="node0" presStyleIdx="0" presStyleCnt="1"/>
      <dgm:spPr/>
    </dgm:pt>
    <dgm:pt modelId="{D9A3A1DE-5043-448F-B22A-52E321603AEC}" type="pres">
      <dgm:prSet presAssocID="{69AE01E0-D6FB-49D0-9CDA-3349F6C4B4E3}" presName="text" presStyleLbl="fgAcc0" presStyleIdx="0" presStyleCnt="1" custScaleX="641685" custScaleY="371898" custLinFactX="100000" custLinFactY="-200000" custLinFactNeighborX="157966" custLinFactNeighborY="-2102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F0813F-717E-4D78-A225-E225323D5F45}" type="pres">
      <dgm:prSet presAssocID="{69AE01E0-D6FB-49D0-9CDA-3349F6C4B4E3}" presName="hierChild2" presStyleCnt="0"/>
      <dgm:spPr/>
    </dgm:pt>
    <dgm:pt modelId="{65A7FF36-5362-4ECA-B025-E0A8CFB9E89A}" type="pres">
      <dgm:prSet presAssocID="{8E351F97-BAB6-4FF4-AFC7-C906D442092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E1A6525-6997-4BE1-9D9C-FFC142414ABC}" type="pres">
      <dgm:prSet presAssocID="{A9CACEE5-F8DA-4DC3-A742-3F4447C11B76}" presName="hierRoot2" presStyleCnt="0"/>
      <dgm:spPr/>
    </dgm:pt>
    <dgm:pt modelId="{AC3B6CE7-D83B-4BC6-B6E4-BE806D237E8E}" type="pres">
      <dgm:prSet presAssocID="{A9CACEE5-F8DA-4DC3-A742-3F4447C11B76}" presName="composite2" presStyleCnt="0"/>
      <dgm:spPr/>
    </dgm:pt>
    <dgm:pt modelId="{779585BD-E676-45DB-9FED-2F7C2DFB0F00}" type="pres">
      <dgm:prSet presAssocID="{A9CACEE5-F8DA-4DC3-A742-3F4447C11B76}" presName="background2" presStyleLbl="node2" presStyleIdx="0" presStyleCnt="2"/>
      <dgm:spPr/>
    </dgm:pt>
    <dgm:pt modelId="{64831CB9-4B95-4392-97FB-B7618D63C937}" type="pres">
      <dgm:prSet presAssocID="{A9CACEE5-F8DA-4DC3-A742-3F4447C11B76}" presName="text2" presStyleLbl="fgAcc2" presStyleIdx="0" presStyleCnt="2" custScaleX="970628" custScaleY="335880" custLinFactY="-100000" custLinFactNeighborX="48350" custLinFactNeighborY="-1353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AA5896-57B9-4141-BED3-519E3535A050}" type="pres">
      <dgm:prSet presAssocID="{A9CACEE5-F8DA-4DC3-A742-3F4447C11B76}" presName="hierChild3" presStyleCnt="0"/>
      <dgm:spPr/>
    </dgm:pt>
    <dgm:pt modelId="{64B4CF05-3170-46D4-8572-CB95DB8BAABB}" type="pres">
      <dgm:prSet presAssocID="{33A2273E-27D8-4CF1-8570-E5A72CC91A7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6E71DC9-E93B-4435-9E9A-0A315CE5872D}" type="pres">
      <dgm:prSet presAssocID="{6CD5071B-DBA0-4230-A9EC-286106B94DFC}" presName="hierRoot2" presStyleCnt="0"/>
      <dgm:spPr/>
    </dgm:pt>
    <dgm:pt modelId="{1013BEBA-F268-436D-A824-69F1B14D3C16}" type="pres">
      <dgm:prSet presAssocID="{6CD5071B-DBA0-4230-A9EC-286106B94DFC}" presName="composite2" presStyleCnt="0"/>
      <dgm:spPr/>
    </dgm:pt>
    <dgm:pt modelId="{E9D5DA1F-3E61-44E2-A17A-50EEF7222B1A}" type="pres">
      <dgm:prSet presAssocID="{6CD5071B-DBA0-4230-A9EC-286106B94DFC}" presName="background2" presStyleLbl="node2" presStyleIdx="1" presStyleCnt="2"/>
      <dgm:spPr/>
    </dgm:pt>
    <dgm:pt modelId="{0304DBCF-132E-4633-BC9D-AEF2FC4778CE}" type="pres">
      <dgm:prSet presAssocID="{6CD5071B-DBA0-4230-A9EC-286106B94DFC}" presName="text2" presStyleLbl="fgAcc2" presStyleIdx="1" presStyleCnt="2" custScaleX="994204" custScaleY="353903" custLinFactX="100000" custLinFactY="-100000" custLinFactNeighborX="166856" custLinFactNeighborY="-1353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E5C02D-0319-46C5-843E-92BAC5BDB18D}" type="pres">
      <dgm:prSet presAssocID="{6CD5071B-DBA0-4230-A9EC-286106B94DFC}" presName="hierChild3" presStyleCnt="0"/>
      <dgm:spPr/>
    </dgm:pt>
    <dgm:pt modelId="{3B8A180B-143B-440D-A6A7-9CFEAC9C7CAA}" type="pres">
      <dgm:prSet presAssocID="{C4D1A89D-93EA-4236-920C-B98A92282B7B}" presName="Name17" presStyleLbl="parChTrans1D3" presStyleIdx="0" presStyleCnt="4"/>
      <dgm:spPr/>
      <dgm:t>
        <a:bodyPr/>
        <a:lstStyle/>
        <a:p>
          <a:endParaRPr lang="ru-RU"/>
        </a:p>
      </dgm:t>
    </dgm:pt>
    <dgm:pt modelId="{0DABBF26-2696-4571-8C6B-FBA3F4C5BE27}" type="pres">
      <dgm:prSet presAssocID="{65D69BCA-67F0-491E-AE4B-6CF7282DFAD7}" presName="hierRoot3" presStyleCnt="0"/>
      <dgm:spPr/>
    </dgm:pt>
    <dgm:pt modelId="{80E661EC-5668-40D7-B16B-74F65EE38102}" type="pres">
      <dgm:prSet presAssocID="{65D69BCA-67F0-491E-AE4B-6CF7282DFAD7}" presName="composite3" presStyleCnt="0"/>
      <dgm:spPr/>
    </dgm:pt>
    <dgm:pt modelId="{9E58000A-DE04-48EC-90EC-3A56DA05B5D5}" type="pres">
      <dgm:prSet presAssocID="{65D69BCA-67F0-491E-AE4B-6CF7282DFAD7}" presName="background3" presStyleLbl="node3" presStyleIdx="0" presStyleCnt="4"/>
      <dgm:spPr/>
    </dgm:pt>
    <dgm:pt modelId="{56F819FC-ACF3-44FD-B1C6-3197F9897F94}" type="pres">
      <dgm:prSet presAssocID="{65D69BCA-67F0-491E-AE4B-6CF7282DFAD7}" presName="text3" presStyleLbl="fgAcc3" presStyleIdx="0" presStyleCnt="4" custScaleX="492453" custScaleY="346340" custLinFactX="-200000" custLinFactY="100000" custLinFactNeighborX="-224538" custLinFactNeighborY="1499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794C96-8806-4DED-83FA-C2905166AF63}" type="pres">
      <dgm:prSet presAssocID="{65D69BCA-67F0-491E-AE4B-6CF7282DFAD7}" presName="hierChild4" presStyleCnt="0"/>
      <dgm:spPr/>
    </dgm:pt>
    <dgm:pt modelId="{BE7476FC-CA99-40E7-A2EF-81446C66C6EB}" type="pres">
      <dgm:prSet presAssocID="{FB8942B3-D88A-456A-ADAD-7412F0E981B8}" presName="Name17" presStyleLbl="parChTrans1D3" presStyleIdx="1" presStyleCnt="4"/>
      <dgm:spPr/>
      <dgm:t>
        <a:bodyPr/>
        <a:lstStyle/>
        <a:p>
          <a:endParaRPr lang="ru-RU"/>
        </a:p>
      </dgm:t>
    </dgm:pt>
    <dgm:pt modelId="{B2262989-7D49-4360-ABB9-3CC614914FBE}" type="pres">
      <dgm:prSet presAssocID="{289E41C1-D9A6-487F-8D1E-AD8982708CF4}" presName="hierRoot3" presStyleCnt="0"/>
      <dgm:spPr/>
    </dgm:pt>
    <dgm:pt modelId="{397E0467-2B99-4126-9573-1EAAC1241499}" type="pres">
      <dgm:prSet presAssocID="{289E41C1-D9A6-487F-8D1E-AD8982708CF4}" presName="composite3" presStyleCnt="0"/>
      <dgm:spPr/>
    </dgm:pt>
    <dgm:pt modelId="{01E58A27-6B27-4193-A108-CE92389545AD}" type="pres">
      <dgm:prSet presAssocID="{289E41C1-D9A6-487F-8D1E-AD8982708CF4}" presName="background3" presStyleLbl="node3" presStyleIdx="1" presStyleCnt="4"/>
      <dgm:spPr/>
    </dgm:pt>
    <dgm:pt modelId="{29F2615D-7593-44B3-8C44-86E3C37353F4}" type="pres">
      <dgm:prSet presAssocID="{289E41C1-D9A6-487F-8D1E-AD8982708CF4}" presName="text3" presStyleLbl="fgAcc3" presStyleIdx="1" presStyleCnt="4" custScaleX="573233" custScaleY="348460" custLinFactX="-133309" custLinFactY="100000" custLinFactNeighborX="-200000" custLinFactNeighborY="1560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7F33D7-D628-4318-AD91-BBDC813D618B}" type="pres">
      <dgm:prSet presAssocID="{289E41C1-D9A6-487F-8D1E-AD8982708CF4}" presName="hierChild4" presStyleCnt="0"/>
      <dgm:spPr/>
    </dgm:pt>
    <dgm:pt modelId="{1BA1A541-5EC3-40B5-9798-6916787822B4}" type="pres">
      <dgm:prSet presAssocID="{2998CF69-FBDD-4382-BB45-9296851ED83C}" presName="Name17" presStyleLbl="parChTrans1D3" presStyleIdx="2" presStyleCnt="4"/>
      <dgm:spPr/>
      <dgm:t>
        <a:bodyPr/>
        <a:lstStyle/>
        <a:p>
          <a:endParaRPr lang="ru-RU"/>
        </a:p>
      </dgm:t>
    </dgm:pt>
    <dgm:pt modelId="{EAFD8E0D-E043-469F-848F-8954840200D0}" type="pres">
      <dgm:prSet presAssocID="{DFE2B88A-3CF4-4CE9-B31C-423C6DFA22E1}" presName="hierRoot3" presStyleCnt="0"/>
      <dgm:spPr/>
    </dgm:pt>
    <dgm:pt modelId="{3BD51A81-CF01-42C3-B4D2-7FB597462FFB}" type="pres">
      <dgm:prSet presAssocID="{DFE2B88A-3CF4-4CE9-B31C-423C6DFA22E1}" presName="composite3" presStyleCnt="0"/>
      <dgm:spPr/>
    </dgm:pt>
    <dgm:pt modelId="{19470029-DBFE-436B-90D8-ECA0451940DF}" type="pres">
      <dgm:prSet presAssocID="{DFE2B88A-3CF4-4CE9-B31C-423C6DFA22E1}" presName="background3" presStyleLbl="node3" presStyleIdx="2" presStyleCnt="4"/>
      <dgm:spPr/>
    </dgm:pt>
    <dgm:pt modelId="{EA3FDAD2-EA9E-42A0-BA94-E6D168BDA397}" type="pres">
      <dgm:prSet presAssocID="{DFE2B88A-3CF4-4CE9-B31C-423C6DFA22E1}" presName="text3" presStyleLbl="fgAcc3" presStyleIdx="2" presStyleCnt="4" custScaleX="339990" custScaleY="349764" custLinFactX="255067" custLinFactY="100000" custLinFactNeighborX="300000" custLinFactNeighborY="152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D57938-22A8-4227-8324-FBF10008EF2F}" type="pres">
      <dgm:prSet presAssocID="{DFE2B88A-3CF4-4CE9-B31C-423C6DFA22E1}" presName="hierChild4" presStyleCnt="0"/>
      <dgm:spPr/>
    </dgm:pt>
    <dgm:pt modelId="{93C3571C-B613-4645-8FE7-302FAC360866}" type="pres">
      <dgm:prSet presAssocID="{71DCB30F-2BB2-4CDE-BB32-F179FC6F8D14}" presName="Name17" presStyleLbl="parChTrans1D3" presStyleIdx="3" presStyleCnt="4"/>
      <dgm:spPr/>
      <dgm:t>
        <a:bodyPr/>
        <a:lstStyle/>
        <a:p>
          <a:endParaRPr lang="ru-RU"/>
        </a:p>
      </dgm:t>
    </dgm:pt>
    <dgm:pt modelId="{BA5BE8C5-BB6A-4A8D-91F6-CE9C9D7DC73B}" type="pres">
      <dgm:prSet presAssocID="{DED248B0-AF8A-4A13-8FF3-94F814ACA633}" presName="hierRoot3" presStyleCnt="0"/>
      <dgm:spPr/>
    </dgm:pt>
    <dgm:pt modelId="{673A7B45-8D2C-443C-8615-F49BC98B7A5C}" type="pres">
      <dgm:prSet presAssocID="{DED248B0-AF8A-4A13-8FF3-94F814ACA633}" presName="composite3" presStyleCnt="0"/>
      <dgm:spPr/>
    </dgm:pt>
    <dgm:pt modelId="{BE49298D-06DF-4CB5-AE06-DCD3E3557AF6}" type="pres">
      <dgm:prSet presAssocID="{DED248B0-AF8A-4A13-8FF3-94F814ACA633}" presName="background3" presStyleLbl="node3" presStyleIdx="3" presStyleCnt="4"/>
      <dgm:spPr/>
    </dgm:pt>
    <dgm:pt modelId="{EFF00E0A-30EA-4EAE-BC74-E678E78CF640}" type="pres">
      <dgm:prSet presAssocID="{DED248B0-AF8A-4A13-8FF3-94F814ACA633}" presName="text3" presStyleLbl="fgAcc3" presStyleIdx="3" presStyleCnt="4" custScaleX="532661" custScaleY="359153" custLinFactX="-227400" custLinFactY="100000" custLinFactNeighborX="-300000" custLinFactNeighborY="1499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8E4072-623A-400D-A73D-6324EF62EC4B}" type="pres">
      <dgm:prSet presAssocID="{DED248B0-AF8A-4A13-8FF3-94F814ACA633}" presName="hierChild4" presStyleCnt="0"/>
      <dgm:spPr/>
    </dgm:pt>
  </dgm:ptLst>
  <dgm:cxnLst>
    <dgm:cxn modelId="{8B10A67E-77D1-4717-85E0-790F82E299B3}" type="presOf" srcId="{65D69BCA-67F0-491E-AE4B-6CF7282DFAD7}" destId="{56F819FC-ACF3-44FD-B1C6-3197F9897F94}" srcOrd="0" destOrd="0" presId="urn:microsoft.com/office/officeart/2005/8/layout/hierarchy1"/>
    <dgm:cxn modelId="{090B2F52-ACA8-4622-9778-896016A1EFC5}" type="presOf" srcId="{69AE01E0-D6FB-49D0-9CDA-3349F6C4B4E3}" destId="{D9A3A1DE-5043-448F-B22A-52E321603AEC}" srcOrd="0" destOrd="0" presId="urn:microsoft.com/office/officeart/2005/8/layout/hierarchy1"/>
    <dgm:cxn modelId="{D64D8D0F-13CA-422C-BF18-0CEC8BEB861A}" srcId="{69AE01E0-D6FB-49D0-9CDA-3349F6C4B4E3}" destId="{A9CACEE5-F8DA-4DC3-A742-3F4447C11B76}" srcOrd="0" destOrd="0" parTransId="{8E351F97-BAB6-4FF4-AFC7-C906D4420921}" sibTransId="{890C4F20-FB33-46F5-AA4F-F6ABCC319702}"/>
    <dgm:cxn modelId="{8AA136EA-F846-470D-8F90-29345A10E9AB}" type="presOf" srcId="{DED248B0-AF8A-4A13-8FF3-94F814ACA633}" destId="{EFF00E0A-30EA-4EAE-BC74-E678E78CF640}" srcOrd="0" destOrd="0" presId="urn:microsoft.com/office/officeart/2005/8/layout/hierarchy1"/>
    <dgm:cxn modelId="{AB2EC00B-655B-4FEF-9B3E-64E8DE6D7328}" type="presOf" srcId="{DFE2B88A-3CF4-4CE9-B31C-423C6DFA22E1}" destId="{EA3FDAD2-EA9E-42A0-BA94-E6D168BDA397}" srcOrd="0" destOrd="0" presId="urn:microsoft.com/office/officeart/2005/8/layout/hierarchy1"/>
    <dgm:cxn modelId="{55473962-08D6-4D7F-A281-801904B5A9CC}" type="presOf" srcId="{71DCB30F-2BB2-4CDE-BB32-F179FC6F8D14}" destId="{93C3571C-B613-4645-8FE7-302FAC360866}" srcOrd="0" destOrd="0" presId="urn:microsoft.com/office/officeart/2005/8/layout/hierarchy1"/>
    <dgm:cxn modelId="{1A9A68B1-7292-425C-880D-3238E8774FB4}" type="presOf" srcId="{6CD5071B-DBA0-4230-A9EC-286106B94DFC}" destId="{0304DBCF-132E-4633-BC9D-AEF2FC4778CE}" srcOrd="0" destOrd="0" presId="urn:microsoft.com/office/officeart/2005/8/layout/hierarchy1"/>
    <dgm:cxn modelId="{E61BF2CF-824B-4E29-86A6-A0E19776324A}" srcId="{6CD5071B-DBA0-4230-A9EC-286106B94DFC}" destId="{65D69BCA-67F0-491E-AE4B-6CF7282DFAD7}" srcOrd="0" destOrd="0" parTransId="{C4D1A89D-93EA-4236-920C-B98A92282B7B}" sibTransId="{D7D7450A-ED93-478A-A69C-8D5FB7A0EFB2}"/>
    <dgm:cxn modelId="{B3E0D0C9-B641-40F9-A154-F9F02CB136F1}" srcId="{6CD5071B-DBA0-4230-A9EC-286106B94DFC}" destId="{DED248B0-AF8A-4A13-8FF3-94F814ACA633}" srcOrd="3" destOrd="0" parTransId="{71DCB30F-2BB2-4CDE-BB32-F179FC6F8D14}" sibTransId="{043A95E7-E0A0-488A-9700-D7BD3C631F22}"/>
    <dgm:cxn modelId="{1839567C-22DC-40DB-ACBF-F7AD40F43CED}" srcId="{6CD5071B-DBA0-4230-A9EC-286106B94DFC}" destId="{DFE2B88A-3CF4-4CE9-B31C-423C6DFA22E1}" srcOrd="2" destOrd="0" parTransId="{2998CF69-FBDD-4382-BB45-9296851ED83C}" sibTransId="{C8E0983E-A4EA-412D-9321-8CB945C7FC23}"/>
    <dgm:cxn modelId="{F5A946DC-093F-4B7A-BA42-E8D9EE7FB1A8}" type="presOf" srcId="{FB8942B3-D88A-456A-ADAD-7412F0E981B8}" destId="{BE7476FC-CA99-40E7-A2EF-81446C66C6EB}" srcOrd="0" destOrd="0" presId="urn:microsoft.com/office/officeart/2005/8/layout/hierarchy1"/>
    <dgm:cxn modelId="{671949EB-F497-43C3-99F9-AAA3207551C7}" type="presOf" srcId="{289E41C1-D9A6-487F-8D1E-AD8982708CF4}" destId="{29F2615D-7593-44B3-8C44-86E3C37353F4}" srcOrd="0" destOrd="0" presId="urn:microsoft.com/office/officeart/2005/8/layout/hierarchy1"/>
    <dgm:cxn modelId="{ECBC5993-3460-41DD-A82A-13DA89D00ADB}" type="presOf" srcId="{C4D1A89D-93EA-4236-920C-B98A92282B7B}" destId="{3B8A180B-143B-440D-A6A7-9CFEAC9C7CAA}" srcOrd="0" destOrd="0" presId="urn:microsoft.com/office/officeart/2005/8/layout/hierarchy1"/>
    <dgm:cxn modelId="{15C7A474-CD44-4BFA-8ABE-8A9E90B00D38}" type="presOf" srcId="{A9CACEE5-F8DA-4DC3-A742-3F4447C11B76}" destId="{64831CB9-4B95-4392-97FB-B7618D63C937}" srcOrd="0" destOrd="0" presId="urn:microsoft.com/office/officeart/2005/8/layout/hierarchy1"/>
    <dgm:cxn modelId="{1948A1B4-8FE2-4484-831E-D286092FFEB9}" type="presOf" srcId="{F56DD5C0-D6B1-4C57-A4D3-A9B2271546BC}" destId="{3D49D636-FD15-4F40-9E41-B15D59EF6F4F}" srcOrd="0" destOrd="0" presId="urn:microsoft.com/office/officeart/2005/8/layout/hierarchy1"/>
    <dgm:cxn modelId="{35EBAD2C-BAC5-4962-8532-5D9E394ACF45}" type="presOf" srcId="{8E351F97-BAB6-4FF4-AFC7-C906D4420921}" destId="{65A7FF36-5362-4ECA-B025-E0A8CFB9E89A}" srcOrd="0" destOrd="0" presId="urn:microsoft.com/office/officeart/2005/8/layout/hierarchy1"/>
    <dgm:cxn modelId="{A6D1A6FD-F8AA-4FA8-8569-862F69FD1811}" type="presOf" srcId="{2998CF69-FBDD-4382-BB45-9296851ED83C}" destId="{1BA1A541-5EC3-40B5-9798-6916787822B4}" srcOrd="0" destOrd="0" presId="urn:microsoft.com/office/officeart/2005/8/layout/hierarchy1"/>
    <dgm:cxn modelId="{66F8E841-6F8C-4FD9-955C-392170B2F9C1}" srcId="{69AE01E0-D6FB-49D0-9CDA-3349F6C4B4E3}" destId="{6CD5071B-DBA0-4230-A9EC-286106B94DFC}" srcOrd="1" destOrd="0" parTransId="{33A2273E-27D8-4CF1-8570-E5A72CC91A7F}" sibTransId="{5593913B-07A3-44F4-96E0-2AE0F991750B}"/>
    <dgm:cxn modelId="{9FDECC75-E8F3-41A2-BB2D-C47152684B12}" srcId="{6CD5071B-DBA0-4230-A9EC-286106B94DFC}" destId="{289E41C1-D9A6-487F-8D1E-AD8982708CF4}" srcOrd="1" destOrd="0" parTransId="{FB8942B3-D88A-456A-ADAD-7412F0E981B8}" sibTransId="{95C8E280-AD98-4F80-9DD3-2AAE9A41363F}"/>
    <dgm:cxn modelId="{FB111DD6-8C86-4DB1-B8F7-2AB02DD0AFE1}" type="presOf" srcId="{33A2273E-27D8-4CF1-8570-E5A72CC91A7F}" destId="{64B4CF05-3170-46D4-8572-CB95DB8BAABB}" srcOrd="0" destOrd="0" presId="urn:microsoft.com/office/officeart/2005/8/layout/hierarchy1"/>
    <dgm:cxn modelId="{C18C3B5F-E290-4D35-B215-84DF7B101DF2}" srcId="{F56DD5C0-D6B1-4C57-A4D3-A9B2271546BC}" destId="{69AE01E0-D6FB-49D0-9CDA-3349F6C4B4E3}" srcOrd="0" destOrd="0" parTransId="{7816170A-1735-4C9A-84E2-32160038F85F}" sibTransId="{B29F9B3E-6453-4F02-B17B-E16F6930940A}"/>
    <dgm:cxn modelId="{C88326EF-9B38-42D4-B3BA-D608DDCAE7A8}" type="presParOf" srcId="{3D49D636-FD15-4F40-9E41-B15D59EF6F4F}" destId="{47C5067F-1554-484D-991E-298E102882DC}" srcOrd="0" destOrd="0" presId="urn:microsoft.com/office/officeart/2005/8/layout/hierarchy1"/>
    <dgm:cxn modelId="{5415F2E3-39C1-464B-8CB3-9BD7D77EC539}" type="presParOf" srcId="{47C5067F-1554-484D-991E-298E102882DC}" destId="{435C98F3-697D-492F-9A14-334674024B17}" srcOrd="0" destOrd="0" presId="urn:microsoft.com/office/officeart/2005/8/layout/hierarchy1"/>
    <dgm:cxn modelId="{DD32CCC7-267E-4EED-A047-C689BC52CA15}" type="presParOf" srcId="{435C98F3-697D-492F-9A14-334674024B17}" destId="{E60FD766-993F-4F7E-AD55-C0006714F62C}" srcOrd="0" destOrd="0" presId="urn:microsoft.com/office/officeart/2005/8/layout/hierarchy1"/>
    <dgm:cxn modelId="{4ADD3BBC-660F-41FA-B357-CED41D2B4B8D}" type="presParOf" srcId="{435C98F3-697D-492F-9A14-334674024B17}" destId="{D9A3A1DE-5043-448F-B22A-52E321603AEC}" srcOrd="1" destOrd="0" presId="urn:microsoft.com/office/officeart/2005/8/layout/hierarchy1"/>
    <dgm:cxn modelId="{BBCF584E-4805-4636-8B29-E7BA38FA13FF}" type="presParOf" srcId="{47C5067F-1554-484D-991E-298E102882DC}" destId="{F6F0813F-717E-4D78-A225-E225323D5F45}" srcOrd="1" destOrd="0" presId="urn:microsoft.com/office/officeart/2005/8/layout/hierarchy1"/>
    <dgm:cxn modelId="{D3F92A03-A95D-443C-BC21-EB60CB04984E}" type="presParOf" srcId="{F6F0813F-717E-4D78-A225-E225323D5F45}" destId="{65A7FF36-5362-4ECA-B025-E0A8CFB9E89A}" srcOrd="0" destOrd="0" presId="urn:microsoft.com/office/officeart/2005/8/layout/hierarchy1"/>
    <dgm:cxn modelId="{3F58802A-53DC-40E3-A158-6FC31C589214}" type="presParOf" srcId="{F6F0813F-717E-4D78-A225-E225323D5F45}" destId="{3E1A6525-6997-4BE1-9D9C-FFC142414ABC}" srcOrd="1" destOrd="0" presId="urn:microsoft.com/office/officeart/2005/8/layout/hierarchy1"/>
    <dgm:cxn modelId="{6D6B3934-B043-4747-BD1C-35968E2A153D}" type="presParOf" srcId="{3E1A6525-6997-4BE1-9D9C-FFC142414ABC}" destId="{AC3B6CE7-D83B-4BC6-B6E4-BE806D237E8E}" srcOrd="0" destOrd="0" presId="urn:microsoft.com/office/officeart/2005/8/layout/hierarchy1"/>
    <dgm:cxn modelId="{A6C43BDC-E0E6-4827-8A7D-46B4F3AF9D0A}" type="presParOf" srcId="{AC3B6CE7-D83B-4BC6-B6E4-BE806D237E8E}" destId="{779585BD-E676-45DB-9FED-2F7C2DFB0F00}" srcOrd="0" destOrd="0" presId="urn:microsoft.com/office/officeart/2005/8/layout/hierarchy1"/>
    <dgm:cxn modelId="{535FB164-1D73-404E-A2C7-611EB1D8A9BA}" type="presParOf" srcId="{AC3B6CE7-D83B-4BC6-B6E4-BE806D237E8E}" destId="{64831CB9-4B95-4392-97FB-B7618D63C937}" srcOrd="1" destOrd="0" presId="urn:microsoft.com/office/officeart/2005/8/layout/hierarchy1"/>
    <dgm:cxn modelId="{16D7BA54-338F-4300-9EC0-9BBEAD7FDD35}" type="presParOf" srcId="{3E1A6525-6997-4BE1-9D9C-FFC142414ABC}" destId="{DCAA5896-57B9-4141-BED3-519E3535A050}" srcOrd="1" destOrd="0" presId="urn:microsoft.com/office/officeart/2005/8/layout/hierarchy1"/>
    <dgm:cxn modelId="{B0BEF533-FD87-44CE-81A6-AECF4DF05E63}" type="presParOf" srcId="{F6F0813F-717E-4D78-A225-E225323D5F45}" destId="{64B4CF05-3170-46D4-8572-CB95DB8BAABB}" srcOrd="2" destOrd="0" presId="urn:microsoft.com/office/officeart/2005/8/layout/hierarchy1"/>
    <dgm:cxn modelId="{6389DB52-ED32-4A8D-A91A-C8C05209EABA}" type="presParOf" srcId="{F6F0813F-717E-4D78-A225-E225323D5F45}" destId="{A6E71DC9-E93B-4435-9E9A-0A315CE5872D}" srcOrd="3" destOrd="0" presId="urn:microsoft.com/office/officeart/2005/8/layout/hierarchy1"/>
    <dgm:cxn modelId="{02621150-3415-4465-A69E-F2F34A9F7849}" type="presParOf" srcId="{A6E71DC9-E93B-4435-9E9A-0A315CE5872D}" destId="{1013BEBA-F268-436D-A824-69F1B14D3C16}" srcOrd="0" destOrd="0" presId="urn:microsoft.com/office/officeart/2005/8/layout/hierarchy1"/>
    <dgm:cxn modelId="{29CA8ABD-1745-40D0-A30F-110E71ED0232}" type="presParOf" srcId="{1013BEBA-F268-436D-A824-69F1B14D3C16}" destId="{E9D5DA1F-3E61-44E2-A17A-50EEF7222B1A}" srcOrd="0" destOrd="0" presId="urn:microsoft.com/office/officeart/2005/8/layout/hierarchy1"/>
    <dgm:cxn modelId="{9174C3BC-1AFF-474A-AC8E-058E743AE55E}" type="presParOf" srcId="{1013BEBA-F268-436D-A824-69F1B14D3C16}" destId="{0304DBCF-132E-4633-BC9D-AEF2FC4778CE}" srcOrd="1" destOrd="0" presId="urn:microsoft.com/office/officeart/2005/8/layout/hierarchy1"/>
    <dgm:cxn modelId="{FD15D2DE-25A9-457A-8AFA-2D0331D3EB84}" type="presParOf" srcId="{A6E71DC9-E93B-4435-9E9A-0A315CE5872D}" destId="{5DE5C02D-0319-46C5-843E-92BAC5BDB18D}" srcOrd="1" destOrd="0" presId="urn:microsoft.com/office/officeart/2005/8/layout/hierarchy1"/>
    <dgm:cxn modelId="{0220E5A5-0BEC-429B-8A3A-119E040E5FE0}" type="presParOf" srcId="{5DE5C02D-0319-46C5-843E-92BAC5BDB18D}" destId="{3B8A180B-143B-440D-A6A7-9CFEAC9C7CAA}" srcOrd="0" destOrd="0" presId="urn:microsoft.com/office/officeart/2005/8/layout/hierarchy1"/>
    <dgm:cxn modelId="{0F48819B-424C-432F-93C3-937F99C74973}" type="presParOf" srcId="{5DE5C02D-0319-46C5-843E-92BAC5BDB18D}" destId="{0DABBF26-2696-4571-8C6B-FBA3F4C5BE27}" srcOrd="1" destOrd="0" presId="urn:microsoft.com/office/officeart/2005/8/layout/hierarchy1"/>
    <dgm:cxn modelId="{ADC4FF33-99B4-4F42-8357-959297E05211}" type="presParOf" srcId="{0DABBF26-2696-4571-8C6B-FBA3F4C5BE27}" destId="{80E661EC-5668-40D7-B16B-74F65EE38102}" srcOrd="0" destOrd="0" presId="urn:microsoft.com/office/officeart/2005/8/layout/hierarchy1"/>
    <dgm:cxn modelId="{5CF740E6-17E5-4E24-914C-4C6D54E78DA5}" type="presParOf" srcId="{80E661EC-5668-40D7-B16B-74F65EE38102}" destId="{9E58000A-DE04-48EC-90EC-3A56DA05B5D5}" srcOrd="0" destOrd="0" presId="urn:microsoft.com/office/officeart/2005/8/layout/hierarchy1"/>
    <dgm:cxn modelId="{679EFDB0-7548-475A-BB12-6A7B9CC48D3D}" type="presParOf" srcId="{80E661EC-5668-40D7-B16B-74F65EE38102}" destId="{56F819FC-ACF3-44FD-B1C6-3197F9897F94}" srcOrd="1" destOrd="0" presId="urn:microsoft.com/office/officeart/2005/8/layout/hierarchy1"/>
    <dgm:cxn modelId="{340AF4F3-1FB9-4D3C-BF28-0309F1A365D2}" type="presParOf" srcId="{0DABBF26-2696-4571-8C6B-FBA3F4C5BE27}" destId="{DB794C96-8806-4DED-83FA-C2905166AF63}" srcOrd="1" destOrd="0" presId="urn:microsoft.com/office/officeart/2005/8/layout/hierarchy1"/>
    <dgm:cxn modelId="{36A7B960-CBFC-465F-86E4-8AF9C69DC7B4}" type="presParOf" srcId="{5DE5C02D-0319-46C5-843E-92BAC5BDB18D}" destId="{BE7476FC-CA99-40E7-A2EF-81446C66C6EB}" srcOrd="2" destOrd="0" presId="urn:microsoft.com/office/officeart/2005/8/layout/hierarchy1"/>
    <dgm:cxn modelId="{4F44262E-DB83-4A13-8C85-616316C92DDA}" type="presParOf" srcId="{5DE5C02D-0319-46C5-843E-92BAC5BDB18D}" destId="{B2262989-7D49-4360-ABB9-3CC614914FBE}" srcOrd="3" destOrd="0" presId="urn:microsoft.com/office/officeart/2005/8/layout/hierarchy1"/>
    <dgm:cxn modelId="{277F51E3-B093-42BC-AC17-5C8A71706CC5}" type="presParOf" srcId="{B2262989-7D49-4360-ABB9-3CC614914FBE}" destId="{397E0467-2B99-4126-9573-1EAAC1241499}" srcOrd="0" destOrd="0" presId="urn:microsoft.com/office/officeart/2005/8/layout/hierarchy1"/>
    <dgm:cxn modelId="{A7751BA8-9A0C-4965-9C6F-51665FBEEB6E}" type="presParOf" srcId="{397E0467-2B99-4126-9573-1EAAC1241499}" destId="{01E58A27-6B27-4193-A108-CE92389545AD}" srcOrd="0" destOrd="0" presId="urn:microsoft.com/office/officeart/2005/8/layout/hierarchy1"/>
    <dgm:cxn modelId="{7DFBE742-31E9-4B97-BB4B-17EDBE148F4B}" type="presParOf" srcId="{397E0467-2B99-4126-9573-1EAAC1241499}" destId="{29F2615D-7593-44B3-8C44-86E3C37353F4}" srcOrd="1" destOrd="0" presId="urn:microsoft.com/office/officeart/2005/8/layout/hierarchy1"/>
    <dgm:cxn modelId="{E2ECB2F7-340F-486D-A4D3-362D81BD3581}" type="presParOf" srcId="{B2262989-7D49-4360-ABB9-3CC614914FBE}" destId="{8C7F33D7-D628-4318-AD91-BBDC813D618B}" srcOrd="1" destOrd="0" presId="urn:microsoft.com/office/officeart/2005/8/layout/hierarchy1"/>
    <dgm:cxn modelId="{8ABE2661-ED38-49FC-9D3C-CC3EF2560583}" type="presParOf" srcId="{5DE5C02D-0319-46C5-843E-92BAC5BDB18D}" destId="{1BA1A541-5EC3-40B5-9798-6916787822B4}" srcOrd="4" destOrd="0" presId="urn:microsoft.com/office/officeart/2005/8/layout/hierarchy1"/>
    <dgm:cxn modelId="{B4689370-4CD6-4DD1-9BED-4FEE04F02431}" type="presParOf" srcId="{5DE5C02D-0319-46C5-843E-92BAC5BDB18D}" destId="{EAFD8E0D-E043-469F-848F-8954840200D0}" srcOrd="5" destOrd="0" presId="urn:microsoft.com/office/officeart/2005/8/layout/hierarchy1"/>
    <dgm:cxn modelId="{57CB291F-41E1-402D-8BDA-6BACFD169AD8}" type="presParOf" srcId="{EAFD8E0D-E043-469F-848F-8954840200D0}" destId="{3BD51A81-CF01-42C3-B4D2-7FB597462FFB}" srcOrd="0" destOrd="0" presId="urn:microsoft.com/office/officeart/2005/8/layout/hierarchy1"/>
    <dgm:cxn modelId="{E59FBBFB-6453-42AE-8914-426ED8FC358C}" type="presParOf" srcId="{3BD51A81-CF01-42C3-B4D2-7FB597462FFB}" destId="{19470029-DBFE-436B-90D8-ECA0451940DF}" srcOrd="0" destOrd="0" presId="urn:microsoft.com/office/officeart/2005/8/layout/hierarchy1"/>
    <dgm:cxn modelId="{B6525F9F-2F67-463E-A01D-2833D636CCE7}" type="presParOf" srcId="{3BD51A81-CF01-42C3-B4D2-7FB597462FFB}" destId="{EA3FDAD2-EA9E-42A0-BA94-E6D168BDA397}" srcOrd="1" destOrd="0" presId="urn:microsoft.com/office/officeart/2005/8/layout/hierarchy1"/>
    <dgm:cxn modelId="{5C732CC9-E7E1-43DB-8614-04A69F7CCE50}" type="presParOf" srcId="{EAFD8E0D-E043-469F-848F-8954840200D0}" destId="{33D57938-22A8-4227-8324-FBF10008EF2F}" srcOrd="1" destOrd="0" presId="urn:microsoft.com/office/officeart/2005/8/layout/hierarchy1"/>
    <dgm:cxn modelId="{E1A015F2-9ABA-4267-8163-635C2C35DFBC}" type="presParOf" srcId="{5DE5C02D-0319-46C5-843E-92BAC5BDB18D}" destId="{93C3571C-B613-4645-8FE7-302FAC360866}" srcOrd="6" destOrd="0" presId="urn:microsoft.com/office/officeart/2005/8/layout/hierarchy1"/>
    <dgm:cxn modelId="{579A1F10-FFED-416A-B748-DDE1BDA663BF}" type="presParOf" srcId="{5DE5C02D-0319-46C5-843E-92BAC5BDB18D}" destId="{BA5BE8C5-BB6A-4A8D-91F6-CE9C9D7DC73B}" srcOrd="7" destOrd="0" presId="urn:microsoft.com/office/officeart/2005/8/layout/hierarchy1"/>
    <dgm:cxn modelId="{437694AD-7190-4518-9076-F1517E03DAE2}" type="presParOf" srcId="{BA5BE8C5-BB6A-4A8D-91F6-CE9C9D7DC73B}" destId="{673A7B45-8D2C-443C-8615-F49BC98B7A5C}" srcOrd="0" destOrd="0" presId="urn:microsoft.com/office/officeart/2005/8/layout/hierarchy1"/>
    <dgm:cxn modelId="{E4EF2A1C-0385-48EB-9609-3360FC5499AB}" type="presParOf" srcId="{673A7B45-8D2C-443C-8615-F49BC98B7A5C}" destId="{BE49298D-06DF-4CB5-AE06-DCD3E3557AF6}" srcOrd="0" destOrd="0" presId="urn:microsoft.com/office/officeart/2005/8/layout/hierarchy1"/>
    <dgm:cxn modelId="{4ABC97B5-DAEF-4B1E-BB57-1CF3C7C0AA0F}" type="presParOf" srcId="{673A7B45-8D2C-443C-8615-F49BC98B7A5C}" destId="{EFF00E0A-30EA-4EAE-BC74-E678E78CF640}" srcOrd="1" destOrd="0" presId="urn:microsoft.com/office/officeart/2005/8/layout/hierarchy1"/>
    <dgm:cxn modelId="{F6B854ED-33BC-45C8-8715-50FC87285584}" type="presParOf" srcId="{BA5BE8C5-BB6A-4A8D-91F6-CE9C9D7DC73B}" destId="{3D8E4072-623A-400D-A73D-6324EF62EC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6DD5C0-D6B1-4C57-A4D3-A9B2271546B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AE01E0-D6FB-49D0-9CDA-3349F6C4B4E3}">
      <dgm:prSet phldrT="[Текст]" custT="1"/>
      <dgm:spPr>
        <a:solidFill>
          <a:srgbClr val="FFFF99">
            <a:alpha val="89804"/>
          </a:srgb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1" dirty="0" smtClean="0">
              <a:solidFill>
                <a:srgbClr val="FF0000"/>
              </a:solidFill>
            </a:rPr>
            <a:t>Лексика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/>
        </a:p>
      </dgm:t>
    </dgm:pt>
    <dgm:pt modelId="{7816170A-1735-4C9A-84E2-32160038F85F}" type="parTrans" cxnId="{C18C3B5F-E290-4D35-B215-84DF7B101DF2}">
      <dgm:prSet/>
      <dgm:spPr/>
      <dgm:t>
        <a:bodyPr/>
        <a:lstStyle/>
        <a:p>
          <a:endParaRPr lang="ru-RU"/>
        </a:p>
      </dgm:t>
    </dgm:pt>
    <dgm:pt modelId="{B29F9B3E-6453-4F02-B17B-E16F6930940A}" type="sibTrans" cxnId="{C18C3B5F-E290-4D35-B215-84DF7B101DF2}">
      <dgm:prSet/>
      <dgm:spPr/>
      <dgm:t>
        <a:bodyPr/>
        <a:lstStyle/>
        <a:p>
          <a:endParaRPr lang="ru-RU"/>
        </a:p>
      </dgm:t>
    </dgm:pt>
    <dgm:pt modelId="{A9CACEE5-F8DA-4DC3-A742-3F4447C11B76}">
      <dgm:prSet phldrT="[Текст]" custT="1"/>
      <dgm:spPr>
        <a:solidFill>
          <a:srgbClr val="FFFF99">
            <a:alpha val="90000"/>
          </a:srgb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ru-RU" sz="2400" b="1" i="1" dirty="0" smtClean="0">
              <a:solidFill>
                <a:schemeClr val="accent2">
                  <a:lumMod val="75000"/>
                </a:schemeClr>
              </a:solidFill>
            </a:rPr>
            <a:t>ОБЩЕ-УПОТРЕБИТЕЛЬНАЯ</a:t>
          </a:r>
          <a:r>
            <a:rPr lang="ru-RU" sz="1100" dirty="0" smtClean="0"/>
            <a:t> </a:t>
          </a:r>
          <a:endParaRPr lang="ru-RU" sz="1100" dirty="0"/>
        </a:p>
      </dgm:t>
    </dgm:pt>
    <dgm:pt modelId="{8E351F97-BAB6-4FF4-AFC7-C906D4420921}" type="parTrans" cxnId="{D64D8D0F-13CA-422C-BF18-0CEC8BEB861A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890C4F20-FB33-46F5-AA4F-F6ABCC319702}" type="sibTrans" cxnId="{D64D8D0F-13CA-422C-BF18-0CEC8BEB861A}">
      <dgm:prSet/>
      <dgm:spPr/>
      <dgm:t>
        <a:bodyPr/>
        <a:lstStyle/>
        <a:p>
          <a:endParaRPr lang="ru-RU"/>
        </a:p>
      </dgm:t>
    </dgm:pt>
    <dgm:pt modelId="{6CD5071B-DBA0-4230-A9EC-286106B94DFC}">
      <dgm:prSet phldrT="[Текст]" custT="1"/>
      <dgm:spPr>
        <a:solidFill>
          <a:srgbClr val="FFFF99">
            <a:alpha val="90000"/>
          </a:srgb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ru-RU" sz="2400" b="1" i="1" dirty="0" smtClean="0">
              <a:solidFill>
                <a:schemeClr val="accent2">
                  <a:lumMod val="75000"/>
                </a:schemeClr>
              </a:solidFill>
            </a:rPr>
            <a:t>ОГРАНИЧЕННАЯ </a:t>
          </a:r>
        </a:p>
        <a:p>
          <a:pPr algn="l"/>
          <a:r>
            <a:rPr lang="ru-RU" sz="2400" b="1" i="1" dirty="0" smtClean="0">
              <a:solidFill>
                <a:schemeClr val="accent2">
                  <a:lumMod val="75000"/>
                </a:schemeClr>
              </a:solidFill>
            </a:rPr>
            <a:t>В УПОТРЕБЛЕНИИ</a:t>
          </a:r>
          <a:endParaRPr lang="ru-RU" sz="2400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33A2273E-27D8-4CF1-8570-E5A72CC91A7F}" type="parTrans" cxnId="{66F8E841-6F8C-4FD9-955C-392170B2F9C1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5593913B-07A3-44F4-96E0-2AE0F991750B}" type="sibTrans" cxnId="{66F8E841-6F8C-4FD9-955C-392170B2F9C1}">
      <dgm:prSet/>
      <dgm:spPr/>
      <dgm:t>
        <a:bodyPr/>
        <a:lstStyle/>
        <a:p>
          <a:endParaRPr lang="ru-RU"/>
        </a:p>
      </dgm:t>
    </dgm:pt>
    <dgm:pt modelId="{65D69BCA-67F0-491E-AE4B-6CF7282DFAD7}">
      <dgm:prSet phldrT="[Текст]" custT="1"/>
      <dgm:spPr>
        <a:solidFill>
          <a:srgbClr val="FFFF99">
            <a:alpha val="90000"/>
          </a:srgb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ru-RU" sz="2000" b="1" i="1" dirty="0" smtClean="0">
              <a:solidFill>
                <a:schemeClr val="accent2">
                  <a:lumMod val="75000"/>
                </a:schemeClr>
              </a:solidFill>
            </a:rPr>
            <a:t>ТЕРМИНЫ</a:t>
          </a:r>
          <a:endParaRPr lang="ru-RU" sz="2000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C4D1A89D-93EA-4236-920C-B98A92282B7B}" type="parTrans" cxnId="{E61BF2CF-824B-4E29-86A6-A0E19776324A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7D7450A-ED93-478A-A69C-8D5FB7A0EFB2}" type="sibTrans" cxnId="{E61BF2CF-824B-4E29-86A6-A0E19776324A}">
      <dgm:prSet/>
      <dgm:spPr/>
      <dgm:t>
        <a:bodyPr/>
        <a:lstStyle/>
        <a:p>
          <a:endParaRPr lang="ru-RU"/>
        </a:p>
      </dgm:t>
    </dgm:pt>
    <dgm:pt modelId="{289E41C1-D9A6-487F-8D1E-AD8982708CF4}">
      <dgm:prSet custT="1"/>
      <dgm:spPr>
        <a:solidFill>
          <a:srgbClr val="FFFF99">
            <a:alpha val="90000"/>
          </a:srgb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ru-RU" sz="2000" b="1" i="1" dirty="0" smtClean="0">
              <a:solidFill>
                <a:schemeClr val="accent2">
                  <a:lumMod val="75000"/>
                </a:schemeClr>
              </a:solidFill>
            </a:rPr>
            <a:t>ПРОФЕССИО-НАЛИЗМЫ</a:t>
          </a:r>
          <a:endParaRPr lang="ru-RU" sz="2000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FB8942B3-D88A-456A-ADAD-7412F0E981B8}" type="parTrans" cxnId="{9FDECC75-E8F3-41A2-BB2D-C47152684B12}">
      <dgm:prSet/>
      <dgm:spPr/>
      <dgm:t>
        <a:bodyPr/>
        <a:lstStyle/>
        <a:p>
          <a:endParaRPr lang="ru-RU"/>
        </a:p>
      </dgm:t>
    </dgm:pt>
    <dgm:pt modelId="{95C8E280-AD98-4F80-9DD3-2AAE9A41363F}" type="sibTrans" cxnId="{9FDECC75-E8F3-41A2-BB2D-C47152684B12}">
      <dgm:prSet/>
      <dgm:spPr/>
      <dgm:t>
        <a:bodyPr/>
        <a:lstStyle/>
        <a:p>
          <a:endParaRPr lang="ru-RU"/>
        </a:p>
      </dgm:t>
    </dgm:pt>
    <dgm:pt modelId="{DFE2B88A-3CF4-4CE9-B31C-423C6DFA22E1}">
      <dgm:prSet custT="1"/>
      <dgm:spPr>
        <a:solidFill>
          <a:srgbClr val="FFFF99">
            <a:alpha val="90000"/>
          </a:srgbClr>
        </a:solidFill>
        <a:ln cmpd="thickThin">
          <a:solidFill>
            <a:schemeClr val="tx1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?</a:t>
          </a:r>
          <a:endParaRPr lang="ru-RU" sz="3200" b="1" dirty="0">
            <a:solidFill>
              <a:srgbClr val="FF0000"/>
            </a:solidFill>
          </a:endParaRPr>
        </a:p>
      </dgm:t>
    </dgm:pt>
    <dgm:pt modelId="{C8E0983E-A4EA-412D-9321-8CB945C7FC23}" type="sibTrans" cxnId="{1839567C-22DC-40DB-ACBF-F7AD40F43CED}">
      <dgm:prSet/>
      <dgm:spPr/>
      <dgm:t>
        <a:bodyPr/>
        <a:lstStyle/>
        <a:p>
          <a:endParaRPr lang="ru-RU"/>
        </a:p>
      </dgm:t>
    </dgm:pt>
    <dgm:pt modelId="{2998CF69-FBDD-4382-BB45-9296851ED83C}" type="parTrans" cxnId="{1839567C-22DC-40DB-ACBF-F7AD40F43CED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DED248B0-AF8A-4A13-8FF3-94F814ACA633}">
      <dgm:prSet custT="1"/>
      <dgm:spPr>
        <a:solidFill>
          <a:srgbClr val="FFFF99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 smtClean="0">
              <a:solidFill>
                <a:schemeClr val="accent2">
                  <a:lumMod val="75000"/>
                </a:schemeClr>
              </a:solidFill>
            </a:rPr>
            <a:t>ЖАРГОНИЗМЫ</a:t>
          </a:r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1DCB30F-2BB2-4CDE-BB32-F179FC6F8D14}" type="parTrans" cxnId="{B3E0D0C9-B641-40F9-A154-F9F02CB136F1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43A95E7-E0A0-488A-9700-D7BD3C631F22}" type="sibTrans" cxnId="{B3E0D0C9-B641-40F9-A154-F9F02CB136F1}">
      <dgm:prSet/>
      <dgm:spPr/>
      <dgm:t>
        <a:bodyPr/>
        <a:lstStyle/>
        <a:p>
          <a:endParaRPr lang="ru-RU"/>
        </a:p>
      </dgm:t>
    </dgm:pt>
    <dgm:pt modelId="{3D49D636-FD15-4F40-9E41-B15D59EF6F4F}" type="pres">
      <dgm:prSet presAssocID="{F56DD5C0-D6B1-4C57-A4D3-A9B2271546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7C5067F-1554-484D-991E-298E102882DC}" type="pres">
      <dgm:prSet presAssocID="{69AE01E0-D6FB-49D0-9CDA-3349F6C4B4E3}" presName="hierRoot1" presStyleCnt="0"/>
      <dgm:spPr/>
    </dgm:pt>
    <dgm:pt modelId="{435C98F3-697D-492F-9A14-334674024B17}" type="pres">
      <dgm:prSet presAssocID="{69AE01E0-D6FB-49D0-9CDA-3349F6C4B4E3}" presName="composite" presStyleCnt="0"/>
      <dgm:spPr/>
    </dgm:pt>
    <dgm:pt modelId="{E60FD766-993F-4F7E-AD55-C0006714F62C}" type="pres">
      <dgm:prSet presAssocID="{69AE01E0-D6FB-49D0-9CDA-3349F6C4B4E3}" presName="background" presStyleLbl="node0" presStyleIdx="0" presStyleCnt="1"/>
      <dgm:spPr/>
    </dgm:pt>
    <dgm:pt modelId="{D9A3A1DE-5043-448F-B22A-52E321603AEC}" type="pres">
      <dgm:prSet presAssocID="{69AE01E0-D6FB-49D0-9CDA-3349F6C4B4E3}" presName="text" presStyleLbl="fgAcc0" presStyleIdx="0" presStyleCnt="1" custScaleX="641685" custScaleY="371898" custLinFactX="100000" custLinFactY="-200000" custLinFactNeighborX="157966" custLinFactNeighborY="-2102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F0813F-717E-4D78-A225-E225323D5F45}" type="pres">
      <dgm:prSet presAssocID="{69AE01E0-D6FB-49D0-9CDA-3349F6C4B4E3}" presName="hierChild2" presStyleCnt="0"/>
      <dgm:spPr/>
    </dgm:pt>
    <dgm:pt modelId="{65A7FF36-5362-4ECA-B025-E0A8CFB9E89A}" type="pres">
      <dgm:prSet presAssocID="{8E351F97-BAB6-4FF4-AFC7-C906D442092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E1A6525-6997-4BE1-9D9C-FFC142414ABC}" type="pres">
      <dgm:prSet presAssocID="{A9CACEE5-F8DA-4DC3-A742-3F4447C11B76}" presName="hierRoot2" presStyleCnt="0"/>
      <dgm:spPr/>
    </dgm:pt>
    <dgm:pt modelId="{AC3B6CE7-D83B-4BC6-B6E4-BE806D237E8E}" type="pres">
      <dgm:prSet presAssocID="{A9CACEE5-F8DA-4DC3-A742-3F4447C11B76}" presName="composite2" presStyleCnt="0"/>
      <dgm:spPr/>
    </dgm:pt>
    <dgm:pt modelId="{779585BD-E676-45DB-9FED-2F7C2DFB0F00}" type="pres">
      <dgm:prSet presAssocID="{A9CACEE5-F8DA-4DC3-A742-3F4447C11B76}" presName="background2" presStyleLbl="node2" presStyleIdx="0" presStyleCnt="2"/>
      <dgm:spPr/>
    </dgm:pt>
    <dgm:pt modelId="{64831CB9-4B95-4392-97FB-B7618D63C937}" type="pres">
      <dgm:prSet presAssocID="{A9CACEE5-F8DA-4DC3-A742-3F4447C11B76}" presName="text2" presStyleLbl="fgAcc2" presStyleIdx="0" presStyleCnt="2" custScaleX="970628" custScaleY="335880" custLinFactY="-100000" custLinFactNeighborX="48350" custLinFactNeighborY="-1353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AA5896-57B9-4141-BED3-519E3535A050}" type="pres">
      <dgm:prSet presAssocID="{A9CACEE5-F8DA-4DC3-A742-3F4447C11B76}" presName="hierChild3" presStyleCnt="0"/>
      <dgm:spPr/>
    </dgm:pt>
    <dgm:pt modelId="{64B4CF05-3170-46D4-8572-CB95DB8BAABB}" type="pres">
      <dgm:prSet presAssocID="{33A2273E-27D8-4CF1-8570-E5A72CC91A7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6E71DC9-E93B-4435-9E9A-0A315CE5872D}" type="pres">
      <dgm:prSet presAssocID="{6CD5071B-DBA0-4230-A9EC-286106B94DFC}" presName="hierRoot2" presStyleCnt="0"/>
      <dgm:spPr/>
    </dgm:pt>
    <dgm:pt modelId="{1013BEBA-F268-436D-A824-69F1B14D3C16}" type="pres">
      <dgm:prSet presAssocID="{6CD5071B-DBA0-4230-A9EC-286106B94DFC}" presName="composite2" presStyleCnt="0"/>
      <dgm:spPr/>
    </dgm:pt>
    <dgm:pt modelId="{E9D5DA1F-3E61-44E2-A17A-50EEF7222B1A}" type="pres">
      <dgm:prSet presAssocID="{6CD5071B-DBA0-4230-A9EC-286106B94DFC}" presName="background2" presStyleLbl="node2" presStyleIdx="1" presStyleCnt="2"/>
      <dgm:spPr/>
    </dgm:pt>
    <dgm:pt modelId="{0304DBCF-132E-4633-BC9D-AEF2FC4778CE}" type="pres">
      <dgm:prSet presAssocID="{6CD5071B-DBA0-4230-A9EC-286106B94DFC}" presName="text2" presStyleLbl="fgAcc2" presStyleIdx="1" presStyleCnt="2" custScaleX="994204" custScaleY="353903" custLinFactX="100000" custLinFactY="-100000" custLinFactNeighborX="166856" custLinFactNeighborY="-1353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E5C02D-0319-46C5-843E-92BAC5BDB18D}" type="pres">
      <dgm:prSet presAssocID="{6CD5071B-DBA0-4230-A9EC-286106B94DFC}" presName="hierChild3" presStyleCnt="0"/>
      <dgm:spPr/>
    </dgm:pt>
    <dgm:pt modelId="{3B8A180B-143B-440D-A6A7-9CFEAC9C7CAA}" type="pres">
      <dgm:prSet presAssocID="{C4D1A89D-93EA-4236-920C-B98A92282B7B}" presName="Name17" presStyleLbl="parChTrans1D3" presStyleIdx="0" presStyleCnt="4"/>
      <dgm:spPr/>
      <dgm:t>
        <a:bodyPr/>
        <a:lstStyle/>
        <a:p>
          <a:endParaRPr lang="ru-RU"/>
        </a:p>
      </dgm:t>
    </dgm:pt>
    <dgm:pt modelId="{0DABBF26-2696-4571-8C6B-FBA3F4C5BE27}" type="pres">
      <dgm:prSet presAssocID="{65D69BCA-67F0-491E-AE4B-6CF7282DFAD7}" presName="hierRoot3" presStyleCnt="0"/>
      <dgm:spPr/>
    </dgm:pt>
    <dgm:pt modelId="{80E661EC-5668-40D7-B16B-74F65EE38102}" type="pres">
      <dgm:prSet presAssocID="{65D69BCA-67F0-491E-AE4B-6CF7282DFAD7}" presName="composite3" presStyleCnt="0"/>
      <dgm:spPr/>
    </dgm:pt>
    <dgm:pt modelId="{9E58000A-DE04-48EC-90EC-3A56DA05B5D5}" type="pres">
      <dgm:prSet presAssocID="{65D69BCA-67F0-491E-AE4B-6CF7282DFAD7}" presName="background3" presStyleLbl="node3" presStyleIdx="0" presStyleCnt="4"/>
      <dgm:spPr/>
    </dgm:pt>
    <dgm:pt modelId="{56F819FC-ACF3-44FD-B1C6-3197F9897F94}" type="pres">
      <dgm:prSet presAssocID="{65D69BCA-67F0-491E-AE4B-6CF7282DFAD7}" presName="text3" presStyleLbl="fgAcc3" presStyleIdx="0" presStyleCnt="4" custScaleX="492453" custScaleY="346340" custLinFactX="-200000" custLinFactY="100000" custLinFactNeighborX="-224538" custLinFactNeighborY="1499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794C96-8806-4DED-83FA-C2905166AF63}" type="pres">
      <dgm:prSet presAssocID="{65D69BCA-67F0-491E-AE4B-6CF7282DFAD7}" presName="hierChild4" presStyleCnt="0"/>
      <dgm:spPr/>
    </dgm:pt>
    <dgm:pt modelId="{BE7476FC-CA99-40E7-A2EF-81446C66C6EB}" type="pres">
      <dgm:prSet presAssocID="{FB8942B3-D88A-456A-ADAD-7412F0E981B8}" presName="Name17" presStyleLbl="parChTrans1D3" presStyleIdx="1" presStyleCnt="4"/>
      <dgm:spPr/>
      <dgm:t>
        <a:bodyPr/>
        <a:lstStyle/>
        <a:p>
          <a:endParaRPr lang="ru-RU"/>
        </a:p>
      </dgm:t>
    </dgm:pt>
    <dgm:pt modelId="{B2262989-7D49-4360-ABB9-3CC614914FBE}" type="pres">
      <dgm:prSet presAssocID="{289E41C1-D9A6-487F-8D1E-AD8982708CF4}" presName="hierRoot3" presStyleCnt="0"/>
      <dgm:spPr/>
    </dgm:pt>
    <dgm:pt modelId="{397E0467-2B99-4126-9573-1EAAC1241499}" type="pres">
      <dgm:prSet presAssocID="{289E41C1-D9A6-487F-8D1E-AD8982708CF4}" presName="composite3" presStyleCnt="0"/>
      <dgm:spPr/>
    </dgm:pt>
    <dgm:pt modelId="{01E58A27-6B27-4193-A108-CE92389545AD}" type="pres">
      <dgm:prSet presAssocID="{289E41C1-D9A6-487F-8D1E-AD8982708CF4}" presName="background3" presStyleLbl="node3" presStyleIdx="1" presStyleCnt="4"/>
      <dgm:spPr/>
    </dgm:pt>
    <dgm:pt modelId="{29F2615D-7593-44B3-8C44-86E3C37353F4}" type="pres">
      <dgm:prSet presAssocID="{289E41C1-D9A6-487F-8D1E-AD8982708CF4}" presName="text3" presStyleLbl="fgAcc3" presStyleIdx="1" presStyleCnt="4" custScaleX="573233" custScaleY="348460" custLinFactX="-133309" custLinFactY="100000" custLinFactNeighborX="-200000" custLinFactNeighborY="1560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7F33D7-D628-4318-AD91-BBDC813D618B}" type="pres">
      <dgm:prSet presAssocID="{289E41C1-D9A6-487F-8D1E-AD8982708CF4}" presName="hierChild4" presStyleCnt="0"/>
      <dgm:spPr/>
    </dgm:pt>
    <dgm:pt modelId="{1BA1A541-5EC3-40B5-9798-6916787822B4}" type="pres">
      <dgm:prSet presAssocID="{2998CF69-FBDD-4382-BB45-9296851ED83C}" presName="Name17" presStyleLbl="parChTrans1D3" presStyleIdx="2" presStyleCnt="4"/>
      <dgm:spPr/>
      <dgm:t>
        <a:bodyPr/>
        <a:lstStyle/>
        <a:p>
          <a:endParaRPr lang="ru-RU"/>
        </a:p>
      </dgm:t>
    </dgm:pt>
    <dgm:pt modelId="{EAFD8E0D-E043-469F-848F-8954840200D0}" type="pres">
      <dgm:prSet presAssocID="{DFE2B88A-3CF4-4CE9-B31C-423C6DFA22E1}" presName="hierRoot3" presStyleCnt="0"/>
      <dgm:spPr/>
    </dgm:pt>
    <dgm:pt modelId="{3BD51A81-CF01-42C3-B4D2-7FB597462FFB}" type="pres">
      <dgm:prSet presAssocID="{DFE2B88A-3CF4-4CE9-B31C-423C6DFA22E1}" presName="composite3" presStyleCnt="0"/>
      <dgm:spPr/>
    </dgm:pt>
    <dgm:pt modelId="{19470029-DBFE-436B-90D8-ECA0451940DF}" type="pres">
      <dgm:prSet presAssocID="{DFE2B88A-3CF4-4CE9-B31C-423C6DFA22E1}" presName="background3" presStyleLbl="node3" presStyleIdx="2" presStyleCnt="4"/>
      <dgm:spPr/>
    </dgm:pt>
    <dgm:pt modelId="{EA3FDAD2-EA9E-42A0-BA94-E6D168BDA397}" type="pres">
      <dgm:prSet presAssocID="{DFE2B88A-3CF4-4CE9-B31C-423C6DFA22E1}" presName="text3" presStyleLbl="fgAcc3" presStyleIdx="2" presStyleCnt="4" custScaleX="339990" custScaleY="349764" custLinFactX="255067" custLinFactY="100000" custLinFactNeighborX="300000" custLinFactNeighborY="152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D57938-22A8-4227-8324-FBF10008EF2F}" type="pres">
      <dgm:prSet presAssocID="{DFE2B88A-3CF4-4CE9-B31C-423C6DFA22E1}" presName="hierChild4" presStyleCnt="0"/>
      <dgm:spPr/>
    </dgm:pt>
    <dgm:pt modelId="{93C3571C-B613-4645-8FE7-302FAC360866}" type="pres">
      <dgm:prSet presAssocID="{71DCB30F-2BB2-4CDE-BB32-F179FC6F8D14}" presName="Name17" presStyleLbl="parChTrans1D3" presStyleIdx="3" presStyleCnt="4"/>
      <dgm:spPr/>
      <dgm:t>
        <a:bodyPr/>
        <a:lstStyle/>
        <a:p>
          <a:endParaRPr lang="ru-RU"/>
        </a:p>
      </dgm:t>
    </dgm:pt>
    <dgm:pt modelId="{BA5BE8C5-BB6A-4A8D-91F6-CE9C9D7DC73B}" type="pres">
      <dgm:prSet presAssocID="{DED248B0-AF8A-4A13-8FF3-94F814ACA633}" presName="hierRoot3" presStyleCnt="0"/>
      <dgm:spPr/>
    </dgm:pt>
    <dgm:pt modelId="{673A7B45-8D2C-443C-8615-F49BC98B7A5C}" type="pres">
      <dgm:prSet presAssocID="{DED248B0-AF8A-4A13-8FF3-94F814ACA633}" presName="composite3" presStyleCnt="0"/>
      <dgm:spPr/>
    </dgm:pt>
    <dgm:pt modelId="{BE49298D-06DF-4CB5-AE06-DCD3E3557AF6}" type="pres">
      <dgm:prSet presAssocID="{DED248B0-AF8A-4A13-8FF3-94F814ACA633}" presName="background3" presStyleLbl="node3" presStyleIdx="3" presStyleCnt="4"/>
      <dgm:spPr/>
    </dgm:pt>
    <dgm:pt modelId="{EFF00E0A-30EA-4EAE-BC74-E678E78CF640}" type="pres">
      <dgm:prSet presAssocID="{DED248B0-AF8A-4A13-8FF3-94F814ACA633}" presName="text3" presStyleLbl="fgAcc3" presStyleIdx="3" presStyleCnt="4" custScaleX="532661" custScaleY="359153" custLinFactX="-227400" custLinFactY="100000" custLinFactNeighborX="-300000" custLinFactNeighborY="1499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8E4072-623A-400D-A73D-6324EF62EC4B}" type="pres">
      <dgm:prSet presAssocID="{DED248B0-AF8A-4A13-8FF3-94F814ACA633}" presName="hierChild4" presStyleCnt="0"/>
      <dgm:spPr/>
    </dgm:pt>
  </dgm:ptLst>
  <dgm:cxnLst>
    <dgm:cxn modelId="{05C4EB99-5313-4157-8503-127AA463B32C}" type="presOf" srcId="{DED248B0-AF8A-4A13-8FF3-94F814ACA633}" destId="{EFF00E0A-30EA-4EAE-BC74-E678E78CF640}" srcOrd="0" destOrd="0" presId="urn:microsoft.com/office/officeart/2005/8/layout/hierarchy1"/>
    <dgm:cxn modelId="{E61BF2CF-824B-4E29-86A6-A0E19776324A}" srcId="{6CD5071B-DBA0-4230-A9EC-286106B94DFC}" destId="{65D69BCA-67F0-491E-AE4B-6CF7282DFAD7}" srcOrd="0" destOrd="0" parTransId="{C4D1A89D-93EA-4236-920C-B98A92282B7B}" sibTransId="{D7D7450A-ED93-478A-A69C-8D5FB7A0EFB2}"/>
    <dgm:cxn modelId="{D64D8D0F-13CA-422C-BF18-0CEC8BEB861A}" srcId="{69AE01E0-D6FB-49D0-9CDA-3349F6C4B4E3}" destId="{A9CACEE5-F8DA-4DC3-A742-3F4447C11B76}" srcOrd="0" destOrd="0" parTransId="{8E351F97-BAB6-4FF4-AFC7-C906D4420921}" sibTransId="{890C4F20-FB33-46F5-AA4F-F6ABCC319702}"/>
    <dgm:cxn modelId="{2579BA2A-0746-4468-9195-A55965C37FD7}" type="presOf" srcId="{6CD5071B-DBA0-4230-A9EC-286106B94DFC}" destId="{0304DBCF-132E-4633-BC9D-AEF2FC4778CE}" srcOrd="0" destOrd="0" presId="urn:microsoft.com/office/officeart/2005/8/layout/hierarchy1"/>
    <dgm:cxn modelId="{14A1595A-06DF-4732-9BD0-1CDCEC390EF8}" type="presOf" srcId="{C4D1A89D-93EA-4236-920C-B98A92282B7B}" destId="{3B8A180B-143B-440D-A6A7-9CFEAC9C7CAA}" srcOrd="0" destOrd="0" presId="urn:microsoft.com/office/officeart/2005/8/layout/hierarchy1"/>
    <dgm:cxn modelId="{5109CF36-4A75-4DB8-B54F-DC886BA0D3E4}" type="presOf" srcId="{69AE01E0-D6FB-49D0-9CDA-3349F6C4B4E3}" destId="{D9A3A1DE-5043-448F-B22A-52E321603AEC}" srcOrd="0" destOrd="0" presId="urn:microsoft.com/office/officeart/2005/8/layout/hierarchy1"/>
    <dgm:cxn modelId="{8AE2C128-9549-4358-9B1E-20AAAE77F08D}" type="presOf" srcId="{33A2273E-27D8-4CF1-8570-E5A72CC91A7F}" destId="{64B4CF05-3170-46D4-8572-CB95DB8BAABB}" srcOrd="0" destOrd="0" presId="urn:microsoft.com/office/officeart/2005/8/layout/hierarchy1"/>
    <dgm:cxn modelId="{C18C3B5F-E290-4D35-B215-84DF7B101DF2}" srcId="{F56DD5C0-D6B1-4C57-A4D3-A9B2271546BC}" destId="{69AE01E0-D6FB-49D0-9CDA-3349F6C4B4E3}" srcOrd="0" destOrd="0" parTransId="{7816170A-1735-4C9A-84E2-32160038F85F}" sibTransId="{B29F9B3E-6453-4F02-B17B-E16F6930940A}"/>
    <dgm:cxn modelId="{D13172CA-875D-4179-8295-3A205B49ACAA}" type="presOf" srcId="{65D69BCA-67F0-491E-AE4B-6CF7282DFAD7}" destId="{56F819FC-ACF3-44FD-B1C6-3197F9897F94}" srcOrd="0" destOrd="0" presId="urn:microsoft.com/office/officeart/2005/8/layout/hierarchy1"/>
    <dgm:cxn modelId="{34DAC6C5-B2AA-45D4-88C8-A68DA52FDBCC}" type="presOf" srcId="{289E41C1-D9A6-487F-8D1E-AD8982708CF4}" destId="{29F2615D-7593-44B3-8C44-86E3C37353F4}" srcOrd="0" destOrd="0" presId="urn:microsoft.com/office/officeart/2005/8/layout/hierarchy1"/>
    <dgm:cxn modelId="{8570C9AD-8282-4A2D-AA82-8A861DA24C27}" type="presOf" srcId="{FB8942B3-D88A-456A-ADAD-7412F0E981B8}" destId="{BE7476FC-CA99-40E7-A2EF-81446C66C6EB}" srcOrd="0" destOrd="0" presId="urn:microsoft.com/office/officeart/2005/8/layout/hierarchy1"/>
    <dgm:cxn modelId="{96440E62-8DA4-405B-85E8-2B14635BB2DF}" type="presOf" srcId="{2998CF69-FBDD-4382-BB45-9296851ED83C}" destId="{1BA1A541-5EC3-40B5-9798-6916787822B4}" srcOrd="0" destOrd="0" presId="urn:microsoft.com/office/officeart/2005/8/layout/hierarchy1"/>
    <dgm:cxn modelId="{9FDECC75-E8F3-41A2-BB2D-C47152684B12}" srcId="{6CD5071B-DBA0-4230-A9EC-286106B94DFC}" destId="{289E41C1-D9A6-487F-8D1E-AD8982708CF4}" srcOrd="1" destOrd="0" parTransId="{FB8942B3-D88A-456A-ADAD-7412F0E981B8}" sibTransId="{95C8E280-AD98-4F80-9DD3-2AAE9A41363F}"/>
    <dgm:cxn modelId="{66F8E841-6F8C-4FD9-955C-392170B2F9C1}" srcId="{69AE01E0-D6FB-49D0-9CDA-3349F6C4B4E3}" destId="{6CD5071B-DBA0-4230-A9EC-286106B94DFC}" srcOrd="1" destOrd="0" parTransId="{33A2273E-27D8-4CF1-8570-E5A72CC91A7F}" sibTransId="{5593913B-07A3-44F4-96E0-2AE0F991750B}"/>
    <dgm:cxn modelId="{253102DF-8BCE-4091-8E7E-E294AD042DFA}" type="presOf" srcId="{8E351F97-BAB6-4FF4-AFC7-C906D4420921}" destId="{65A7FF36-5362-4ECA-B025-E0A8CFB9E89A}" srcOrd="0" destOrd="0" presId="urn:microsoft.com/office/officeart/2005/8/layout/hierarchy1"/>
    <dgm:cxn modelId="{56A7E6CF-29C7-4E64-A657-9E9271703F47}" type="presOf" srcId="{F56DD5C0-D6B1-4C57-A4D3-A9B2271546BC}" destId="{3D49D636-FD15-4F40-9E41-B15D59EF6F4F}" srcOrd="0" destOrd="0" presId="urn:microsoft.com/office/officeart/2005/8/layout/hierarchy1"/>
    <dgm:cxn modelId="{B3E0D0C9-B641-40F9-A154-F9F02CB136F1}" srcId="{6CD5071B-DBA0-4230-A9EC-286106B94DFC}" destId="{DED248B0-AF8A-4A13-8FF3-94F814ACA633}" srcOrd="3" destOrd="0" parTransId="{71DCB30F-2BB2-4CDE-BB32-F179FC6F8D14}" sibTransId="{043A95E7-E0A0-488A-9700-D7BD3C631F22}"/>
    <dgm:cxn modelId="{BCBDC508-CAE1-48AA-8A49-282641619959}" type="presOf" srcId="{71DCB30F-2BB2-4CDE-BB32-F179FC6F8D14}" destId="{93C3571C-B613-4645-8FE7-302FAC360866}" srcOrd="0" destOrd="0" presId="urn:microsoft.com/office/officeart/2005/8/layout/hierarchy1"/>
    <dgm:cxn modelId="{D1E6F606-EA2C-434B-BC8B-2BC4A21F0D32}" type="presOf" srcId="{A9CACEE5-F8DA-4DC3-A742-3F4447C11B76}" destId="{64831CB9-4B95-4392-97FB-B7618D63C937}" srcOrd="0" destOrd="0" presId="urn:microsoft.com/office/officeart/2005/8/layout/hierarchy1"/>
    <dgm:cxn modelId="{61D89F03-A677-4E44-8DF7-CA75D9A08ACA}" type="presOf" srcId="{DFE2B88A-3CF4-4CE9-B31C-423C6DFA22E1}" destId="{EA3FDAD2-EA9E-42A0-BA94-E6D168BDA397}" srcOrd="0" destOrd="0" presId="urn:microsoft.com/office/officeart/2005/8/layout/hierarchy1"/>
    <dgm:cxn modelId="{1839567C-22DC-40DB-ACBF-F7AD40F43CED}" srcId="{6CD5071B-DBA0-4230-A9EC-286106B94DFC}" destId="{DFE2B88A-3CF4-4CE9-B31C-423C6DFA22E1}" srcOrd="2" destOrd="0" parTransId="{2998CF69-FBDD-4382-BB45-9296851ED83C}" sibTransId="{C8E0983E-A4EA-412D-9321-8CB945C7FC23}"/>
    <dgm:cxn modelId="{E5F1FE8A-6680-4E89-A0A7-4574C7D89EF8}" type="presParOf" srcId="{3D49D636-FD15-4F40-9E41-B15D59EF6F4F}" destId="{47C5067F-1554-484D-991E-298E102882DC}" srcOrd="0" destOrd="0" presId="urn:microsoft.com/office/officeart/2005/8/layout/hierarchy1"/>
    <dgm:cxn modelId="{8EA1744F-42F1-4141-A7B7-0B17A6749E3E}" type="presParOf" srcId="{47C5067F-1554-484D-991E-298E102882DC}" destId="{435C98F3-697D-492F-9A14-334674024B17}" srcOrd="0" destOrd="0" presId="urn:microsoft.com/office/officeart/2005/8/layout/hierarchy1"/>
    <dgm:cxn modelId="{358C94C6-BB26-4E99-9F08-44E807BE9A54}" type="presParOf" srcId="{435C98F3-697D-492F-9A14-334674024B17}" destId="{E60FD766-993F-4F7E-AD55-C0006714F62C}" srcOrd="0" destOrd="0" presId="urn:microsoft.com/office/officeart/2005/8/layout/hierarchy1"/>
    <dgm:cxn modelId="{5EFB9B6E-A015-4270-8126-4CF49A585529}" type="presParOf" srcId="{435C98F3-697D-492F-9A14-334674024B17}" destId="{D9A3A1DE-5043-448F-B22A-52E321603AEC}" srcOrd="1" destOrd="0" presId="urn:microsoft.com/office/officeart/2005/8/layout/hierarchy1"/>
    <dgm:cxn modelId="{9D3EAEF7-C7A0-4864-AA23-567CDD441E99}" type="presParOf" srcId="{47C5067F-1554-484D-991E-298E102882DC}" destId="{F6F0813F-717E-4D78-A225-E225323D5F45}" srcOrd="1" destOrd="0" presId="urn:microsoft.com/office/officeart/2005/8/layout/hierarchy1"/>
    <dgm:cxn modelId="{F1FF8AB8-2418-4EEE-ABF4-779100AE62FA}" type="presParOf" srcId="{F6F0813F-717E-4D78-A225-E225323D5F45}" destId="{65A7FF36-5362-4ECA-B025-E0A8CFB9E89A}" srcOrd="0" destOrd="0" presId="urn:microsoft.com/office/officeart/2005/8/layout/hierarchy1"/>
    <dgm:cxn modelId="{B3E84304-739B-49C6-BD82-DFBFB1F327B1}" type="presParOf" srcId="{F6F0813F-717E-4D78-A225-E225323D5F45}" destId="{3E1A6525-6997-4BE1-9D9C-FFC142414ABC}" srcOrd="1" destOrd="0" presId="urn:microsoft.com/office/officeart/2005/8/layout/hierarchy1"/>
    <dgm:cxn modelId="{84B56CD0-3E58-49AE-A508-BAE46DF15CA8}" type="presParOf" srcId="{3E1A6525-6997-4BE1-9D9C-FFC142414ABC}" destId="{AC3B6CE7-D83B-4BC6-B6E4-BE806D237E8E}" srcOrd="0" destOrd="0" presId="urn:microsoft.com/office/officeart/2005/8/layout/hierarchy1"/>
    <dgm:cxn modelId="{E5BD0D05-748F-40C5-B997-0C8B50616FC0}" type="presParOf" srcId="{AC3B6CE7-D83B-4BC6-B6E4-BE806D237E8E}" destId="{779585BD-E676-45DB-9FED-2F7C2DFB0F00}" srcOrd="0" destOrd="0" presId="urn:microsoft.com/office/officeart/2005/8/layout/hierarchy1"/>
    <dgm:cxn modelId="{D1BA0224-803D-44AF-BD77-CEC83CA693E9}" type="presParOf" srcId="{AC3B6CE7-D83B-4BC6-B6E4-BE806D237E8E}" destId="{64831CB9-4B95-4392-97FB-B7618D63C937}" srcOrd="1" destOrd="0" presId="urn:microsoft.com/office/officeart/2005/8/layout/hierarchy1"/>
    <dgm:cxn modelId="{DC95E317-FC27-407F-982F-9674D773CC4E}" type="presParOf" srcId="{3E1A6525-6997-4BE1-9D9C-FFC142414ABC}" destId="{DCAA5896-57B9-4141-BED3-519E3535A050}" srcOrd="1" destOrd="0" presId="urn:microsoft.com/office/officeart/2005/8/layout/hierarchy1"/>
    <dgm:cxn modelId="{3D5CB950-755B-4C67-8C53-8B71493A0AC3}" type="presParOf" srcId="{F6F0813F-717E-4D78-A225-E225323D5F45}" destId="{64B4CF05-3170-46D4-8572-CB95DB8BAABB}" srcOrd="2" destOrd="0" presId="urn:microsoft.com/office/officeart/2005/8/layout/hierarchy1"/>
    <dgm:cxn modelId="{9FD9493F-7BFB-47C1-A993-CFBEACD6908D}" type="presParOf" srcId="{F6F0813F-717E-4D78-A225-E225323D5F45}" destId="{A6E71DC9-E93B-4435-9E9A-0A315CE5872D}" srcOrd="3" destOrd="0" presId="urn:microsoft.com/office/officeart/2005/8/layout/hierarchy1"/>
    <dgm:cxn modelId="{1A0EBEE1-EE74-43E2-961B-6E8C3C5C8D94}" type="presParOf" srcId="{A6E71DC9-E93B-4435-9E9A-0A315CE5872D}" destId="{1013BEBA-F268-436D-A824-69F1B14D3C16}" srcOrd="0" destOrd="0" presId="urn:microsoft.com/office/officeart/2005/8/layout/hierarchy1"/>
    <dgm:cxn modelId="{988C601B-1398-4980-AA1D-2D4448C69488}" type="presParOf" srcId="{1013BEBA-F268-436D-A824-69F1B14D3C16}" destId="{E9D5DA1F-3E61-44E2-A17A-50EEF7222B1A}" srcOrd="0" destOrd="0" presId="urn:microsoft.com/office/officeart/2005/8/layout/hierarchy1"/>
    <dgm:cxn modelId="{B26621F5-DC28-4274-8C75-0BECAD708974}" type="presParOf" srcId="{1013BEBA-F268-436D-A824-69F1B14D3C16}" destId="{0304DBCF-132E-4633-BC9D-AEF2FC4778CE}" srcOrd="1" destOrd="0" presId="urn:microsoft.com/office/officeart/2005/8/layout/hierarchy1"/>
    <dgm:cxn modelId="{462B8120-79FD-42DF-8CE6-DECDEEF086C3}" type="presParOf" srcId="{A6E71DC9-E93B-4435-9E9A-0A315CE5872D}" destId="{5DE5C02D-0319-46C5-843E-92BAC5BDB18D}" srcOrd="1" destOrd="0" presId="urn:microsoft.com/office/officeart/2005/8/layout/hierarchy1"/>
    <dgm:cxn modelId="{EFEC24C7-7EC5-4053-AE1E-4A7ED96F0D05}" type="presParOf" srcId="{5DE5C02D-0319-46C5-843E-92BAC5BDB18D}" destId="{3B8A180B-143B-440D-A6A7-9CFEAC9C7CAA}" srcOrd="0" destOrd="0" presId="urn:microsoft.com/office/officeart/2005/8/layout/hierarchy1"/>
    <dgm:cxn modelId="{5898406C-60F4-4EC3-9D5B-DE81E34E5702}" type="presParOf" srcId="{5DE5C02D-0319-46C5-843E-92BAC5BDB18D}" destId="{0DABBF26-2696-4571-8C6B-FBA3F4C5BE27}" srcOrd="1" destOrd="0" presId="urn:microsoft.com/office/officeart/2005/8/layout/hierarchy1"/>
    <dgm:cxn modelId="{41133F58-35AA-41BE-8CB2-8D153D216A35}" type="presParOf" srcId="{0DABBF26-2696-4571-8C6B-FBA3F4C5BE27}" destId="{80E661EC-5668-40D7-B16B-74F65EE38102}" srcOrd="0" destOrd="0" presId="urn:microsoft.com/office/officeart/2005/8/layout/hierarchy1"/>
    <dgm:cxn modelId="{223F5094-CE16-40B2-A250-74ED22511F50}" type="presParOf" srcId="{80E661EC-5668-40D7-B16B-74F65EE38102}" destId="{9E58000A-DE04-48EC-90EC-3A56DA05B5D5}" srcOrd="0" destOrd="0" presId="urn:microsoft.com/office/officeart/2005/8/layout/hierarchy1"/>
    <dgm:cxn modelId="{D7538898-D159-486B-9019-6941AE121CDF}" type="presParOf" srcId="{80E661EC-5668-40D7-B16B-74F65EE38102}" destId="{56F819FC-ACF3-44FD-B1C6-3197F9897F94}" srcOrd="1" destOrd="0" presId="urn:microsoft.com/office/officeart/2005/8/layout/hierarchy1"/>
    <dgm:cxn modelId="{E72E34C4-58C6-4DCB-BC5C-0A257A9C5F58}" type="presParOf" srcId="{0DABBF26-2696-4571-8C6B-FBA3F4C5BE27}" destId="{DB794C96-8806-4DED-83FA-C2905166AF63}" srcOrd="1" destOrd="0" presId="urn:microsoft.com/office/officeart/2005/8/layout/hierarchy1"/>
    <dgm:cxn modelId="{82C29CF1-122B-4E18-8B66-EEC90A094370}" type="presParOf" srcId="{5DE5C02D-0319-46C5-843E-92BAC5BDB18D}" destId="{BE7476FC-CA99-40E7-A2EF-81446C66C6EB}" srcOrd="2" destOrd="0" presId="urn:microsoft.com/office/officeart/2005/8/layout/hierarchy1"/>
    <dgm:cxn modelId="{C3EFF3A8-3CD2-4046-9E2F-CD98BA7BB4EC}" type="presParOf" srcId="{5DE5C02D-0319-46C5-843E-92BAC5BDB18D}" destId="{B2262989-7D49-4360-ABB9-3CC614914FBE}" srcOrd="3" destOrd="0" presId="urn:microsoft.com/office/officeart/2005/8/layout/hierarchy1"/>
    <dgm:cxn modelId="{2B44541C-7ACA-40FD-B396-FAD956299004}" type="presParOf" srcId="{B2262989-7D49-4360-ABB9-3CC614914FBE}" destId="{397E0467-2B99-4126-9573-1EAAC1241499}" srcOrd="0" destOrd="0" presId="urn:microsoft.com/office/officeart/2005/8/layout/hierarchy1"/>
    <dgm:cxn modelId="{EF56153A-6053-415A-B230-E95CC04B91E1}" type="presParOf" srcId="{397E0467-2B99-4126-9573-1EAAC1241499}" destId="{01E58A27-6B27-4193-A108-CE92389545AD}" srcOrd="0" destOrd="0" presId="urn:microsoft.com/office/officeart/2005/8/layout/hierarchy1"/>
    <dgm:cxn modelId="{364BD438-2BDD-4A22-95F5-4A9E2922C184}" type="presParOf" srcId="{397E0467-2B99-4126-9573-1EAAC1241499}" destId="{29F2615D-7593-44B3-8C44-86E3C37353F4}" srcOrd="1" destOrd="0" presId="urn:microsoft.com/office/officeart/2005/8/layout/hierarchy1"/>
    <dgm:cxn modelId="{5E53E7B3-FF1E-4353-83F2-6F96DBCC118D}" type="presParOf" srcId="{B2262989-7D49-4360-ABB9-3CC614914FBE}" destId="{8C7F33D7-D628-4318-AD91-BBDC813D618B}" srcOrd="1" destOrd="0" presId="urn:microsoft.com/office/officeart/2005/8/layout/hierarchy1"/>
    <dgm:cxn modelId="{204BE309-41C3-4E1B-B7DB-5111ADC6D42C}" type="presParOf" srcId="{5DE5C02D-0319-46C5-843E-92BAC5BDB18D}" destId="{1BA1A541-5EC3-40B5-9798-6916787822B4}" srcOrd="4" destOrd="0" presId="urn:microsoft.com/office/officeart/2005/8/layout/hierarchy1"/>
    <dgm:cxn modelId="{1608335C-2021-4EB5-BBA2-0350ABD40DCD}" type="presParOf" srcId="{5DE5C02D-0319-46C5-843E-92BAC5BDB18D}" destId="{EAFD8E0D-E043-469F-848F-8954840200D0}" srcOrd="5" destOrd="0" presId="urn:microsoft.com/office/officeart/2005/8/layout/hierarchy1"/>
    <dgm:cxn modelId="{5E33D9ED-08A5-4B2F-BEB4-9286D28A96C9}" type="presParOf" srcId="{EAFD8E0D-E043-469F-848F-8954840200D0}" destId="{3BD51A81-CF01-42C3-B4D2-7FB597462FFB}" srcOrd="0" destOrd="0" presId="urn:microsoft.com/office/officeart/2005/8/layout/hierarchy1"/>
    <dgm:cxn modelId="{744A5592-6D41-48ED-A187-91C63FBFF9B7}" type="presParOf" srcId="{3BD51A81-CF01-42C3-B4D2-7FB597462FFB}" destId="{19470029-DBFE-436B-90D8-ECA0451940DF}" srcOrd="0" destOrd="0" presId="urn:microsoft.com/office/officeart/2005/8/layout/hierarchy1"/>
    <dgm:cxn modelId="{49239F09-41E1-4AB4-A5CC-34E2EBBD9A7F}" type="presParOf" srcId="{3BD51A81-CF01-42C3-B4D2-7FB597462FFB}" destId="{EA3FDAD2-EA9E-42A0-BA94-E6D168BDA397}" srcOrd="1" destOrd="0" presId="urn:microsoft.com/office/officeart/2005/8/layout/hierarchy1"/>
    <dgm:cxn modelId="{2F3020F0-6218-4533-80D7-97A8CF1CA59B}" type="presParOf" srcId="{EAFD8E0D-E043-469F-848F-8954840200D0}" destId="{33D57938-22A8-4227-8324-FBF10008EF2F}" srcOrd="1" destOrd="0" presId="urn:microsoft.com/office/officeart/2005/8/layout/hierarchy1"/>
    <dgm:cxn modelId="{3FA3ECD6-F1BA-4640-9776-5FA2D6CD6474}" type="presParOf" srcId="{5DE5C02D-0319-46C5-843E-92BAC5BDB18D}" destId="{93C3571C-B613-4645-8FE7-302FAC360866}" srcOrd="6" destOrd="0" presId="urn:microsoft.com/office/officeart/2005/8/layout/hierarchy1"/>
    <dgm:cxn modelId="{30DCDA15-85CB-4362-9C58-4E935AE73FDF}" type="presParOf" srcId="{5DE5C02D-0319-46C5-843E-92BAC5BDB18D}" destId="{BA5BE8C5-BB6A-4A8D-91F6-CE9C9D7DC73B}" srcOrd="7" destOrd="0" presId="urn:microsoft.com/office/officeart/2005/8/layout/hierarchy1"/>
    <dgm:cxn modelId="{5F79E34D-6303-41F8-9078-108D52E6C109}" type="presParOf" srcId="{BA5BE8C5-BB6A-4A8D-91F6-CE9C9D7DC73B}" destId="{673A7B45-8D2C-443C-8615-F49BC98B7A5C}" srcOrd="0" destOrd="0" presId="urn:microsoft.com/office/officeart/2005/8/layout/hierarchy1"/>
    <dgm:cxn modelId="{4D2CEF47-9167-4890-BB69-09AC2CDD3B51}" type="presParOf" srcId="{673A7B45-8D2C-443C-8615-F49BC98B7A5C}" destId="{BE49298D-06DF-4CB5-AE06-DCD3E3557AF6}" srcOrd="0" destOrd="0" presId="urn:microsoft.com/office/officeart/2005/8/layout/hierarchy1"/>
    <dgm:cxn modelId="{9E2D745C-F011-45A6-9689-73E06C3439E8}" type="presParOf" srcId="{673A7B45-8D2C-443C-8615-F49BC98B7A5C}" destId="{EFF00E0A-30EA-4EAE-BC74-E678E78CF640}" srcOrd="1" destOrd="0" presId="urn:microsoft.com/office/officeart/2005/8/layout/hierarchy1"/>
    <dgm:cxn modelId="{58247C57-FFC0-4E62-830F-B70C28F9435C}" type="presParOf" srcId="{BA5BE8C5-BB6A-4A8D-91F6-CE9C9D7DC73B}" destId="{3D8E4072-623A-400D-A73D-6324EF62EC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C3571C-B613-4645-8FE7-302FAC360866}">
      <dsp:nvSpPr>
        <dsp:cNvPr id="0" name=""/>
        <dsp:cNvSpPr/>
      </dsp:nvSpPr>
      <dsp:spPr>
        <a:xfrm>
          <a:off x="6204087" y="2316361"/>
          <a:ext cx="212106" cy="1231500"/>
        </a:xfrm>
        <a:custGeom>
          <a:avLst/>
          <a:gdLst/>
          <a:ahLst/>
          <a:cxnLst/>
          <a:rect l="0" t="0" r="0" b="0"/>
          <a:pathLst>
            <a:path>
              <a:moveTo>
                <a:pt x="212106" y="0"/>
              </a:moveTo>
              <a:lnTo>
                <a:pt x="212106" y="1197671"/>
              </a:lnTo>
              <a:lnTo>
                <a:pt x="0" y="1197671"/>
              </a:lnTo>
              <a:lnTo>
                <a:pt x="0" y="123150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1A541-5EC3-40B5-9798-6916787822B4}">
      <dsp:nvSpPr>
        <dsp:cNvPr id="0" name=""/>
        <dsp:cNvSpPr/>
      </dsp:nvSpPr>
      <dsp:spPr>
        <a:xfrm>
          <a:off x="6416194" y="2316361"/>
          <a:ext cx="2066249" cy="1237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849"/>
              </a:lnTo>
              <a:lnTo>
                <a:pt x="2066249" y="1203849"/>
              </a:lnTo>
              <a:lnTo>
                <a:pt x="2066249" y="1237678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476FC-CA99-40E7-A2EF-81446C66C6EB}">
      <dsp:nvSpPr>
        <dsp:cNvPr id="0" name=""/>
        <dsp:cNvSpPr/>
      </dsp:nvSpPr>
      <dsp:spPr>
        <a:xfrm>
          <a:off x="3489825" y="2316361"/>
          <a:ext cx="2926368" cy="1245492"/>
        </a:xfrm>
        <a:custGeom>
          <a:avLst/>
          <a:gdLst/>
          <a:ahLst/>
          <a:cxnLst/>
          <a:rect l="0" t="0" r="0" b="0"/>
          <a:pathLst>
            <a:path>
              <a:moveTo>
                <a:pt x="2926368" y="0"/>
              </a:moveTo>
              <a:lnTo>
                <a:pt x="2926368" y="1211663"/>
              </a:lnTo>
              <a:lnTo>
                <a:pt x="0" y="1211663"/>
              </a:lnTo>
              <a:lnTo>
                <a:pt x="0" y="12454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A180B-143B-440D-A6A7-9CFEAC9C7CAA}">
      <dsp:nvSpPr>
        <dsp:cNvPr id="0" name=""/>
        <dsp:cNvSpPr/>
      </dsp:nvSpPr>
      <dsp:spPr>
        <a:xfrm>
          <a:off x="1129763" y="2316361"/>
          <a:ext cx="5286431" cy="1231500"/>
        </a:xfrm>
        <a:custGeom>
          <a:avLst/>
          <a:gdLst/>
          <a:ahLst/>
          <a:cxnLst/>
          <a:rect l="0" t="0" r="0" b="0"/>
          <a:pathLst>
            <a:path>
              <a:moveTo>
                <a:pt x="5286431" y="0"/>
              </a:moveTo>
              <a:lnTo>
                <a:pt x="5286431" y="1197671"/>
              </a:lnTo>
              <a:lnTo>
                <a:pt x="0" y="1197671"/>
              </a:lnTo>
              <a:lnTo>
                <a:pt x="0" y="123150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4CF05-3170-46D4-8572-CB95DB8BAABB}">
      <dsp:nvSpPr>
        <dsp:cNvPr id="0" name=""/>
        <dsp:cNvSpPr/>
      </dsp:nvSpPr>
      <dsp:spPr>
        <a:xfrm>
          <a:off x="4570942" y="983751"/>
          <a:ext cx="1845251" cy="51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144"/>
              </a:lnTo>
              <a:lnTo>
                <a:pt x="1845251" y="478144"/>
              </a:lnTo>
              <a:lnTo>
                <a:pt x="1845251" y="511973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7FF36-5362-4ECA-B025-E0A8CFB9E89A}">
      <dsp:nvSpPr>
        <dsp:cNvPr id="0" name=""/>
        <dsp:cNvSpPr/>
      </dsp:nvSpPr>
      <dsp:spPr>
        <a:xfrm>
          <a:off x="1949657" y="983751"/>
          <a:ext cx="2621285" cy="511973"/>
        </a:xfrm>
        <a:custGeom>
          <a:avLst/>
          <a:gdLst/>
          <a:ahLst/>
          <a:cxnLst/>
          <a:rect l="0" t="0" r="0" b="0"/>
          <a:pathLst>
            <a:path>
              <a:moveTo>
                <a:pt x="2621285" y="0"/>
              </a:moveTo>
              <a:lnTo>
                <a:pt x="2621285" y="478144"/>
              </a:lnTo>
              <a:lnTo>
                <a:pt x="0" y="478144"/>
              </a:lnTo>
              <a:lnTo>
                <a:pt x="0" y="511973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FD766-993F-4F7E-AD55-C0006714F62C}">
      <dsp:nvSpPr>
        <dsp:cNvPr id="0" name=""/>
        <dsp:cNvSpPr/>
      </dsp:nvSpPr>
      <dsp:spPr>
        <a:xfrm>
          <a:off x="3399327" y="121387"/>
          <a:ext cx="2343230" cy="862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3A1DE-5043-448F-B22A-52E321603AEC}">
      <dsp:nvSpPr>
        <dsp:cNvPr id="0" name=""/>
        <dsp:cNvSpPr/>
      </dsp:nvSpPr>
      <dsp:spPr>
        <a:xfrm>
          <a:off x="3439901" y="159932"/>
          <a:ext cx="2343230" cy="862364"/>
        </a:xfrm>
        <a:prstGeom prst="roundRect">
          <a:avLst>
            <a:gd name="adj" fmla="val 10000"/>
          </a:avLst>
        </a:prstGeom>
        <a:solidFill>
          <a:srgbClr val="FFFF99">
            <a:alpha val="89804"/>
          </a:srgb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1" kern="1200" dirty="0" smtClean="0">
              <a:solidFill>
                <a:srgbClr val="FF0000"/>
              </a:solidFill>
            </a:rPr>
            <a:t>Лексика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3439901" y="159932"/>
        <a:ext cx="2343230" cy="862364"/>
      </dsp:txXfrm>
    </dsp:sp>
    <dsp:sp modelId="{779585BD-E676-45DB-9FED-2F7C2DFB0F00}">
      <dsp:nvSpPr>
        <dsp:cNvPr id="0" name=""/>
        <dsp:cNvSpPr/>
      </dsp:nvSpPr>
      <dsp:spPr>
        <a:xfrm>
          <a:off x="177444" y="1495724"/>
          <a:ext cx="3544426" cy="778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31CB9-4B95-4392-97FB-B7618D63C937}">
      <dsp:nvSpPr>
        <dsp:cNvPr id="0" name=""/>
        <dsp:cNvSpPr/>
      </dsp:nvSpPr>
      <dsp:spPr>
        <a:xfrm>
          <a:off x="218018" y="1534270"/>
          <a:ext cx="3544426" cy="778845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2">
                  <a:lumMod val="75000"/>
                </a:schemeClr>
              </a:solidFill>
            </a:rPr>
            <a:t>ОБЩЕ-УПОТРЕБИТЕЛЬНАЯ</a:t>
          </a:r>
          <a:r>
            <a:rPr lang="ru-RU" sz="1100" kern="1200" dirty="0" smtClean="0"/>
            <a:t> </a:t>
          </a:r>
          <a:endParaRPr lang="ru-RU" sz="1100" kern="1200" dirty="0"/>
        </a:p>
      </dsp:txBody>
      <dsp:txXfrm>
        <a:off x="218018" y="1534270"/>
        <a:ext cx="3544426" cy="778845"/>
      </dsp:txXfrm>
    </dsp:sp>
    <dsp:sp modelId="{E9D5DA1F-3E61-44E2-A17A-50EEF7222B1A}">
      <dsp:nvSpPr>
        <dsp:cNvPr id="0" name=""/>
        <dsp:cNvSpPr/>
      </dsp:nvSpPr>
      <dsp:spPr>
        <a:xfrm>
          <a:off x="4600934" y="1495724"/>
          <a:ext cx="3630518" cy="820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4DBCF-132E-4633-BC9D-AEF2FC4778CE}">
      <dsp:nvSpPr>
        <dsp:cNvPr id="0" name=""/>
        <dsp:cNvSpPr/>
      </dsp:nvSpPr>
      <dsp:spPr>
        <a:xfrm>
          <a:off x="4641508" y="1534270"/>
          <a:ext cx="3630518" cy="820637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2">
                  <a:lumMod val="75000"/>
                </a:schemeClr>
              </a:solidFill>
            </a:rPr>
            <a:t>ОГРАНИЧЕННАЯ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2">
                  <a:lumMod val="75000"/>
                </a:schemeClr>
              </a:solidFill>
            </a:rPr>
            <a:t>В УПОТРЕБЛЕНИИ</a:t>
          </a:r>
          <a:endParaRPr lang="ru-RU" sz="2400" b="1" i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641508" y="1534270"/>
        <a:ext cx="3630518" cy="820637"/>
      </dsp:txXfrm>
    </dsp:sp>
    <dsp:sp modelId="{9E58000A-DE04-48EC-90EC-3A56DA05B5D5}">
      <dsp:nvSpPr>
        <dsp:cNvPr id="0" name=""/>
        <dsp:cNvSpPr/>
      </dsp:nvSpPr>
      <dsp:spPr>
        <a:xfrm>
          <a:off x="230621" y="3547862"/>
          <a:ext cx="1798282" cy="803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819FC-ACF3-44FD-B1C6-3197F9897F94}">
      <dsp:nvSpPr>
        <dsp:cNvPr id="0" name=""/>
        <dsp:cNvSpPr/>
      </dsp:nvSpPr>
      <dsp:spPr>
        <a:xfrm>
          <a:off x="271195" y="3586408"/>
          <a:ext cx="1798282" cy="803099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accent2">
                  <a:lumMod val="75000"/>
                </a:schemeClr>
              </a:solidFill>
            </a:rPr>
            <a:t>ТЕРМИНЫ</a:t>
          </a:r>
          <a:endParaRPr lang="ru-RU" sz="2000" b="1" i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71195" y="3586408"/>
        <a:ext cx="1798282" cy="803099"/>
      </dsp:txXfrm>
    </dsp:sp>
    <dsp:sp modelId="{01E58A27-6B27-4193-A108-CE92389545AD}">
      <dsp:nvSpPr>
        <dsp:cNvPr id="0" name=""/>
        <dsp:cNvSpPr/>
      </dsp:nvSpPr>
      <dsp:spPr>
        <a:xfrm>
          <a:off x="2443192" y="3561854"/>
          <a:ext cx="2093265" cy="808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2615D-7593-44B3-8C44-86E3C37353F4}">
      <dsp:nvSpPr>
        <dsp:cNvPr id="0" name=""/>
        <dsp:cNvSpPr/>
      </dsp:nvSpPr>
      <dsp:spPr>
        <a:xfrm>
          <a:off x="2483766" y="3600399"/>
          <a:ext cx="2093265" cy="808015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accent2">
                  <a:lumMod val="75000"/>
                </a:schemeClr>
              </a:solidFill>
            </a:rPr>
            <a:t>ПРОФЕССИО-НАЛИЗМЫ</a:t>
          </a:r>
          <a:endParaRPr lang="ru-RU" sz="2000" b="1" i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483766" y="3600399"/>
        <a:ext cx="2093265" cy="808015"/>
      </dsp:txXfrm>
    </dsp:sp>
    <dsp:sp modelId="{19470029-DBFE-436B-90D8-ECA0451940DF}">
      <dsp:nvSpPr>
        <dsp:cNvPr id="0" name=""/>
        <dsp:cNvSpPr/>
      </dsp:nvSpPr>
      <dsp:spPr>
        <a:xfrm>
          <a:off x="7861675" y="3554039"/>
          <a:ext cx="1241536" cy="811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FDAD2-EA9E-42A0-BA94-E6D168BDA397}">
      <dsp:nvSpPr>
        <dsp:cNvPr id="0" name=""/>
        <dsp:cNvSpPr/>
      </dsp:nvSpPr>
      <dsp:spPr>
        <a:xfrm>
          <a:off x="7902249" y="3592585"/>
          <a:ext cx="1241536" cy="811039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254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?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7902249" y="3592585"/>
        <a:ext cx="1241536" cy="811039"/>
      </dsp:txXfrm>
    </dsp:sp>
    <dsp:sp modelId="{BE49298D-06DF-4CB5-AE06-DCD3E3557AF6}">
      <dsp:nvSpPr>
        <dsp:cNvPr id="0" name=""/>
        <dsp:cNvSpPr/>
      </dsp:nvSpPr>
      <dsp:spPr>
        <a:xfrm>
          <a:off x="5231532" y="3547862"/>
          <a:ext cx="1945109" cy="832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00E0A-30EA-4EAE-BC74-E678E78CF640}">
      <dsp:nvSpPr>
        <dsp:cNvPr id="0" name=""/>
        <dsp:cNvSpPr/>
      </dsp:nvSpPr>
      <dsp:spPr>
        <a:xfrm>
          <a:off x="5272106" y="3586408"/>
          <a:ext cx="1945109" cy="832810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kern="1200" dirty="0" smtClean="0">
              <a:solidFill>
                <a:schemeClr val="accent2">
                  <a:lumMod val="75000"/>
                </a:schemeClr>
              </a:solidFill>
            </a:rPr>
            <a:t>ЖАРГОНИЗМЫ</a:t>
          </a:r>
        </a:p>
        <a:p>
          <a:pPr lvl="0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5272106" y="3586408"/>
        <a:ext cx="1945109" cy="8328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C3571C-B613-4645-8FE7-302FAC360866}">
      <dsp:nvSpPr>
        <dsp:cNvPr id="0" name=""/>
        <dsp:cNvSpPr/>
      </dsp:nvSpPr>
      <dsp:spPr>
        <a:xfrm>
          <a:off x="6204087" y="2316361"/>
          <a:ext cx="212106" cy="1231500"/>
        </a:xfrm>
        <a:custGeom>
          <a:avLst/>
          <a:gdLst/>
          <a:ahLst/>
          <a:cxnLst/>
          <a:rect l="0" t="0" r="0" b="0"/>
          <a:pathLst>
            <a:path>
              <a:moveTo>
                <a:pt x="212106" y="0"/>
              </a:moveTo>
              <a:lnTo>
                <a:pt x="212106" y="1197671"/>
              </a:lnTo>
              <a:lnTo>
                <a:pt x="0" y="1197671"/>
              </a:lnTo>
              <a:lnTo>
                <a:pt x="0" y="123150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1A541-5EC3-40B5-9798-6916787822B4}">
      <dsp:nvSpPr>
        <dsp:cNvPr id="0" name=""/>
        <dsp:cNvSpPr/>
      </dsp:nvSpPr>
      <dsp:spPr>
        <a:xfrm>
          <a:off x="6416194" y="2316361"/>
          <a:ext cx="2066249" cy="1237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849"/>
              </a:lnTo>
              <a:lnTo>
                <a:pt x="2066249" y="1203849"/>
              </a:lnTo>
              <a:lnTo>
                <a:pt x="2066249" y="1237678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476FC-CA99-40E7-A2EF-81446C66C6EB}">
      <dsp:nvSpPr>
        <dsp:cNvPr id="0" name=""/>
        <dsp:cNvSpPr/>
      </dsp:nvSpPr>
      <dsp:spPr>
        <a:xfrm>
          <a:off x="3489825" y="2316361"/>
          <a:ext cx="2926368" cy="1245492"/>
        </a:xfrm>
        <a:custGeom>
          <a:avLst/>
          <a:gdLst/>
          <a:ahLst/>
          <a:cxnLst/>
          <a:rect l="0" t="0" r="0" b="0"/>
          <a:pathLst>
            <a:path>
              <a:moveTo>
                <a:pt x="2926368" y="0"/>
              </a:moveTo>
              <a:lnTo>
                <a:pt x="2926368" y="1211663"/>
              </a:lnTo>
              <a:lnTo>
                <a:pt x="0" y="1211663"/>
              </a:lnTo>
              <a:lnTo>
                <a:pt x="0" y="12454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A180B-143B-440D-A6A7-9CFEAC9C7CAA}">
      <dsp:nvSpPr>
        <dsp:cNvPr id="0" name=""/>
        <dsp:cNvSpPr/>
      </dsp:nvSpPr>
      <dsp:spPr>
        <a:xfrm>
          <a:off x="1129763" y="2316361"/>
          <a:ext cx="5286431" cy="1231500"/>
        </a:xfrm>
        <a:custGeom>
          <a:avLst/>
          <a:gdLst/>
          <a:ahLst/>
          <a:cxnLst/>
          <a:rect l="0" t="0" r="0" b="0"/>
          <a:pathLst>
            <a:path>
              <a:moveTo>
                <a:pt x="5286431" y="0"/>
              </a:moveTo>
              <a:lnTo>
                <a:pt x="5286431" y="1197671"/>
              </a:lnTo>
              <a:lnTo>
                <a:pt x="0" y="1197671"/>
              </a:lnTo>
              <a:lnTo>
                <a:pt x="0" y="123150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4CF05-3170-46D4-8572-CB95DB8BAABB}">
      <dsp:nvSpPr>
        <dsp:cNvPr id="0" name=""/>
        <dsp:cNvSpPr/>
      </dsp:nvSpPr>
      <dsp:spPr>
        <a:xfrm>
          <a:off x="4570942" y="983751"/>
          <a:ext cx="1845251" cy="51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144"/>
              </a:lnTo>
              <a:lnTo>
                <a:pt x="1845251" y="478144"/>
              </a:lnTo>
              <a:lnTo>
                <a:pt x="1845251" y="511973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7FF36-5362-4ECA-B025-E0A8CFB9E89A}">
      <dsp:nvSpPr>
        <dsp:cNvPr id="0" name=""/>
        <dsp:cNvSpPr/>
      </dsp:nvSpPr>
      <dsp:spPr>
        <a:xfrm>
          <a:off x="1949657" y="983751"/>
          <a:ext cx="2621285" cy="511973"/>
        </a:xfrm>
        <a:custGeom>
          <a:avLst/>
          <a:gdLst/>
          <a:ahLst/>
          <a:cxnLst/>
          <a:rect l="0" t="0" r="0" b="0"/>
          <a:pathLst>
            <a:path>
              <a:moveTo>
                <a:pt x="2621285" y="0"/>
              </a:moveTo>
              <a:lnTo>
                <a:pt x="2621285" y="478144"/>
              </a:lnTo>
              <a:lnTo>
                <a:pt x="0" y="478144"/>
              </a:lnTo>
              <a:lnTo>
                <a:pt x="0" y="511973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FD766-993F-4F7E-AD55-C0006714F62C}">
      <dsp:nvSpPr>
        <dsp:cNvPr id="0" name=""/>
        <dsp:cNvSpPr/>
      </dsp:nvSpPr>
      <dsp:spPr>
        <a:xfrm>
          <a:off x="3399327" y="121387"/>
          <a:ext cx="2343230" cy="862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3A1DE-5043-448F-B22A-52E321603AEC}">
      <dsp:nvSpPr>
        <dsp:cNvPr id="0" name=""/>
        <dsp:cNvSpPr/>
      </dsp:nvSpPr>
      <dsp:spPr>
        <a:xfrm>
          <a:off x="3439901" y="159932"/>
          <a:ext cx="2343230" cy="862364"/>
        </a:xfrm>
        <a:prstGeom prst="roundRect">
          <a:avLst>
            <a:gd name="adj" fmla="val 10000"/>
          </a:avLst>
        </a:prstGeom>
        <a:solidFill>
          <a:srgbClr val="FFFF99">
            <a:alpha val="89804"/>
          </a:srgb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i="1" kern="1200" dirty="0" smtClean="0">
              <a:solidFill>
                <a:srgbClr val="FF0000"/>
              </a:solidFill>
            </a:rPr>
            <a:t>Лексика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3439901" y="159932"/>
        <a:ext cx="2343230" cy="862364"/>
      </dsp:txXfrm>
    </dsp:sp>
    <dsp:sp modelId="{779585BD-E676-45DB-9FED-2F7C2DFB0F00}">
      <dsp:nvSpPr>
        <dsp:cNvPr id="0" name=""/>
        <dsp:cNvSpPr/>
      </dsp:nvSpPr>
      <dsp:spPr>
        <a:xfrm>
          <a:off x="177444" y="1495724"/>
          <a:ext cx="3544426" cy="778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31CB9-4B95-4392-97FB-B7618D63C937}">
      <dsp:nvSpPr>
        <dsp:cNvPr id="0" name=""/>
        <dsp:cNvSpPr/>
      </dsp:nvSpPr>
      <dsp:spPr>
        <a:xfrm>
          <a:off x="218018" y="1534270"/>
          <a:ext cx="3544426" cy="778845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2">
                  <a:lumMod val="75000"/>
                </a:schemeClr>
              </a:solidFill>
            </a:rPr>
            <a:t>ОБЩЕ-УПОТРЕБИТЕЛЬНАЯ</a:t>
          </a:r>
          <a:r>
            <a:rPr lang="ru-RU" sz="1100" kern="1200" dirty="0" smtClean="0"/>
            <a:t> </a:t>
          </a:r>
          <a:endParaRPr lang="ru-RU" sz="1100" kern="1200" dirty="0"/>
        </a:p>
      </dsp:txBody>
      <dsp:txXfrm>
        <a:off x="218018" y="1534270"/>
        <a:ext cx="3544426" cy="778845"/>
      </dsp:txXfrm>
    </dsp:sp>
    <dsp:sp modelId="{E9D5DA1F-3E61-44E2-A17A-50EEF7222B1A}">
      <dsp:nvSpPr>
        <dsp:cNvPr id="0" name=""/>
        <dsp:cNvSpPr/>
      </dsp:nvSpPr>
      <dsp:spPr>
        <a:xfrm>
          <a:off x="4600934" y="1495724"/>
          <a:ext cx="3630518" cy="820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4DBCF-132E-4633-BC9D-AEF2FC4778CE}">
      <dsp:nvSpPr>
        <dsp:cNvPr id="0" name=""/>
        <dsp:cNvSpPr/>
      </dsp:nvSpPr>
      <dsp:spPr>
        <a:xfrm>
          <a:off x="4641508" y="1534270"/>
          <a:ext cx="3630518" cy="820637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2">
                  <a:lumMod val="75000"/>
                </a:schemeClr>
              </a:solidFill>
            </a:rPr>
            <a:t>ОГРАНИЧЕННАЯ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2">
                  <a:lumMod val="75000"/>
                </a:schemeClr>
              </a:solidFill>
            </a:rPr>
            <a:t>В УПОТРЕБЛЕНИИ</a:t>
          </a:r>
          <a:endParaRPr lang="ru-RU" sz="2400" b="1" i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641508" y="1534270"/>
        <a:ext cx="3630518" cy="820637"/>
      </dsp:txXfrm>
    </dsp:sp>
    <dsp:sp modelId="{9E58000A-DE04-48EC-90EC-3A56DA05B5D5}">
      <dsp:nvSpPr>
        <dsp:cNvPr id="0" name=""/>
        <dsp:cNvSpPr/>
      </dsp:nvSpPr>
      <dsp:spPr>
        <a:xfrm>
          <a:off x="230621" y="3547862"/>
          <a:ext cx="1798282" cy="803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819FC-ACF3-44FD-B1C6-3197F9897F94}">
      <dsp:nvSpPr>
        <dsp:cNvPr id="0" name=""/>
        <dsp:cNvSpPr/>
      </dsp:nvSpPr>
      <dsp:spPr>
        <a:xfrm>
          <a:off x="271195" y="3586408"/>
          <a:ext cx="1798282" cy="803099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accent2">
                  <a:lumMod val="75000"/>
                </a:schemeClr>
              </a:solidFill>
            </a:rPr>
            <a:t>ТЕРМИНЫ</a:t>
          </a:r>
          <a:endParaRPr lang="ru-RU" sz="2000" b="1" i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71195" y="3586408"/>
        <a:ext cx="1798282" cy="803099"/>
      </dsp:txXfrm>
    </dsp:sp>
    <dsp:sp modelId="{01E58A27-6B27-4193-A108-CE92389545AD}">
      <dsp:nvSpPr>
        <dsp:cNvPr id="0" name=""/>
        <dsp:cNvSpPr/>
      </dsp:nvSpPr>
      <dsp:spPr>
        <a:xfrm>
          <a:off x="2443192" y="3561854"/>
          <a:ext cx="2093265" cy="8080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2615D-7593-44B3-8C44-86E3C37353F4}">
      <dsp:nvSpPr>
        <dsp:cNvPr id="0" name=""/>
        <dsp:cNvSpPr/>
      </dsp:nvSpPr>
      <dsp:spPr>
        <a:xfrm>
          <a:off x="2483766" y="3600399"/>
          <a:ext cx="2093265" cy="808015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accent2">
                  <a:lumMod val="75000"/>
                </a:schemeClr>
              </a:solidFill>
            </a:rPr>
            <a:t>ПРОФЕССИО-НАЛИЗМЫ</a:t>
          </a:r>
          <a:endParaRPr lang="ru-RU" sz="2000" b="1" i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483766" y="3600399"/>
        <a:ext cx="2093265" cy="808015"/>
      </dsp:txXfrm>
    </dsp:sp>
    <dsp:sp modelId="{19470029-DBFE-436B-90D8-ECA0451940DF}">
      <dsp:nvSpPr>
        <dsp:cNvPr id="0" name=""/>
        <dsp:cNvSpPr/>
      </dsp:nvSpPr>
      <dsp:spPr>
        <a:xfrm>
          <a:off x="7861675" y="3554039"/>
          <a:ext cx="1241536" cy="811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FDAD2-EA9E-42A0-BA94-E6D168BDA397}">
      <dsp:nvSpPr>
        <dsp:cNvPr id="0" name=""/>
        <dsp:cNvSpPr/>
      </dsp:nvSpPr>
      <dsp:spPr>
        <a:xfrm>
          <a:off x="7902249" y="3592585"/>
          <a:ext cx="1241536" cy="811039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254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?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7902249" y="3592585"/>
        <a:ext cx="1241536" cy="811039"/>
      </dsp:txXfrm>
    </dsp:sp>
    <dsp:sp modelId="{BE49298D-06DF-4CB5-AE06-DCD3E3557AF6}">
      <dsp:nvSpPr>
        <dsp:cNvPr id="0" name=""/>
        <dsp:cNvSpPr/>
      </dsp:nvSpPr>
      <dsp:spPr>
        <a:xfrm>
          <a:off x="5231532" y="3547862"/>
          <a:ext cx="1945109" cy="832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00E0A-30EA-4EAE-BC74-E678E78CF640}">
      <dsp:nvSpPr>
        <dsp:cNvPr id="0" name=""/>
        <dsp:cNvSpPr/>
      </dsp:nvSpPr>
      <dsp:spPr>
        <a:xfrm>
          <a:off x="5272106" y="3586408"/>
          <a:ext cx="1945109" cy="832810"/>
        </a:xfrm>
        <a:prstGeom prst="roundRect">
          <a:avLst>
            <a:gd name="adj" fmla="val 10000"/>
          </a:avLst>
        </a:prstGeom>
        <a:solidFill>
          <a:srgbClr val="FFFF99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kern="1200" dirty="0" smtClean="0">
              <a:solidFill>
                <a:schemeClr val="accent2">
                  <a:lumMod val="75000"/>
                </a:schemeClr>
              </a:solidFill>
            </a:rPr>
            <a:t>ЖАРГОНИЗМЫ</a:t>
          </a:r>
        </a:p>
        <a:p>
          <a:pPr lvl="0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5272106" y="3586408"/>
        <a:ext cx="1945109" cy="832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56615-E97F-4719-BCD3-C2EA9D8F7E1D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DEF73-4456-4163-8B36-664815C88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B03DEC-9055-4960-AA8A-589FEEA8F636}" type="slidenum">
              <a:rPr lang="ru-RU" smtClean="0">
                <a:latin typeface="Arial" charset="0"/>
              </a:rPr>
              <a:pPr/>
              <a:t>8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7934E-F931-4DDC-A54F-3B17EDB769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96B84-146B-4844-BC6E-947AA0B3C0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79FAA-BBDF-47E7-A5EA-C28B5F6C18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68326-F3B2-47B2-86BE-D9B9B50620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715A2-51F6-44FE-A020-D67E7714D9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17D8E-BDF1-4D04-895E-368141E6FA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11B22-B2F7-46BC-831D-56DF109CC4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C7F8D-2BC6-43AC-B153-A1941CE74F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03AC7-3B6A-4E39-B3EE-7A73B6FB94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15E83-418E-4E79-9003-3619A91B06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E18F1-06A0-40E7-B431-39B1E1097E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07444F-5BEC-46EB-937A-F13C6DCB35D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5;&#1083;&#1077;&#1085;&#1072;%20&#1042;&#1083;&#1072;&#1076;&#1080;&#1084;&#1080;&#1088;&#1086;&#1074;&#1085;&#1072;\&#1056;&#1072;&#1073;&#1086;&#1095;&#1080;&#1081;%20&#1089;&#1090;&#1086;&#1083;\&#1044;&#1080;&#1072;&#1083;&#1077;&#1082;&#1090;&#1080;&#1079;&#1084;&#1099;\&#1056;&#1077;&#1095;&#1100;%20&#1073;&#1072;&#1073;&#1091;&#1096;&#1082;&#1080;.wma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2657"/>
            <a:ext cx="7772400" cy="720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0"/>
            <a:ext cx="8712968" cy="6597352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</a:t>
            </a:r>
          </a:p>
          <a:p>
            <a:pPr algn="l"/>
            <a:endParaRPr lang="ru-RU" sz="2400" b="1" i="1" dirty="0" smtClean="0"/>
          </a:p>
          <a:p>
            <a:pPr algn="l"/>
            <a:endParaRPr lang="ru-RU" sz="2400" b="1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ru-RU" sz="2400" b="1" i="1" dirty="0" smtClean="0"/>
              <a:t>                     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Русский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язык – безграничное море!</a:t>
            </a:r>
          </a:p>
          <a:p>
            <a:pPr algn="l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                 В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глуби морской я дождался улова:</a:t>
            </a:r>
          </a:p>
          <a:p>
            <a:pPr algn="l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                 Выловил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ключ, открывающий радость,-</a:t>
            </a:r>
          </a:p>
          <a:p>
            <a:pPr algn="l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                  Этим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ключом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было РУССКОЕ СЛОВО.</a:t>
            </a:r>
          </a:p>
          <a:p>
            <a:pPr algn="l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</a:t>
            </a:r>
          </a:p>
          <a:p>
            <a:pPr algn="l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                                                                      М.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Геттуев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16" y="3717032"/>
            <a:ext cx="384297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21288"/>
            <a:ext cx="8686800" cy="432048"/>
          </a:xfrm>
        </p:spPr>
        <p:txBody>
          <a:bodyPr/>
          <a:lstStyle/>
          <a:p>
            <a:pPr>
              <a:buNone/>
            </a:pPr>
            <a:r>
              <a:rPr lang="ru-RU" sz="1000" b="1" dirty="0" smtClean="0"/>
              <a:t> </a:t>
            </a:r>
            <a:r>
              <a:rPr lang="ru-RU" sz="2400" b="1" i="1" u="sng" dirty="0" smtClean="0">
                <a:solidFill>
                  <a:srgbClr val="FF0000"/>
                </a:solidFill>
              </a:rPr>
              <a:t>Лексические диалектизмы</a:t>
            </a:r>
            <a:r>
              <a:rPr lang="ru-RU" sz="2400" b="1" i="1" dirty="0" smtClean="0">
                <a:solidFill>
                  <a:srgbClr val="FF0000"/>
                </a:solidFill>
              </a:rPr>
              <a:t>: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гидлый</a:t>
            </a:r>
            <a:r>
              <a:rPr lang="ru-RU" sz="2400" b="1" i="1" dirty="0" smtClean="0">
                <a:solidFill>
                  <a:srgbClr val="FF0000"/>
                </a:solidFill>
              </a:rPr>
              <a:t>,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хуста</a:t>
            </a:r>
            <a:r>
              <a:rPr lang="ru-RU" sz="2400" b="1" i="1" dirty="0" smtClean="0">
                <a:solidFill>
                  <a:srgbClr val="FF0000"/>
                </a:solidFill>
              </a:rPr>
              <a:t>,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акурат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548677"/>
          <a:ext cx="9144001" cy="5416512"/>
        </p:xfrm>
        <a:graphic>
          <a:graphicData uri="http://schemas.openxmlformats.org/drawingml/2006/table">
            <a:tbl>
              <a:tblPr/>
              <a:tblGrid>
                <a:gridCol w="1691680"/>
                <a:gridCol w="2304256"/>
                <a:gridCol w="2088232"/>
                <a:gridCol w="144016"/>
                <a:gridCol w="2915817"/>
              </a:tblGrid>
              <a:tr h="962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</a:rPr>
                        <a:t>Диалектизм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</a:rPr>
                        <a:t>Обще-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</a:rPr>
                        <a:t>употребительное слово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</a:rPr>
                        <a:t>Чем</a:t>
                      </a:r>
                      <a:r>
                        <a:rPr lang="ru-RU" sz="1800" b="1" i="1" baseline="0" dirty="0" smtClean="0">
                          <a:solidFill>
                            <a:srgbClr val="FF0000"/>
                          </a:solidFill>
                        </a:rPr>
                        <a:t> отличаются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</a:rPr>
                        <a:t>Вид диалектизма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/>
                        <a:t>во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</a:rPr>
                        <a:t>в</a:t>
                      </a:r>
                      <a:r>
                        <a:rPr lang="ru-RU" sz="1800" b="1" dirty="0" err="1" smtClean="0"/>
                        <a:t>к</a:t>
                      </a:r>
                      <a:endParaRPr lang="ru-RU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</a:p>
                    <a:p>
                      <a:r>
                        <a:rPr lang="ru-RU" dirty="0" smtClean="0"/>
                        <a:t>звуками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фонетические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08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па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ш</a:t>
                      </a:r>
                      <a:r>
                        <a:rPr lang="ru-RU" b="1" dirty="0" err="1" smtClean="0"/>
                        <a:t>порт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па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r>
                        <a:rPr lang="ru-RU" b="1" dirty="0" smtClean="0"/>
                        <a:t>порт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908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гов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b="1" dirty="0" err="1" smtClean="0"/>
                        <a:t>ришь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говор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b="1" dirty="0" err="1" smtClean="0"/>
                        <a:t>шь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442">
                <a:tc gridSpan="5">
                  <a:txBody>
                    <a:bodyPr/>
                    <a:lstStyle/>
                    <a:p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442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гус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к</a:t>
                      </a:r>
                      <a:r>
                        <a:rPr lang="ru-RU" b="1" dirty="0" err="1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гус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ын</a:t>
                      </a:r>
                      <a:r>
                        <a:rPr lang="ru-RU" b="1" dirty="0" smtClean="0"/>
                        <a:t>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 err="1" smtClean="0"/>
                        <a:t>словообразова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тельными морфемами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словообразовательные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442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земля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ниц</a:t>
                      </a:r>
                      <a:r>
                        <a:rPr lang="ru-RU" b="1" dirty="0" err="1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земля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ник</a:t>
                      </a:r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442">
                <a:tc gridSpan="5">
                  <a:txBody>
                    <a:bodyPr/>
                    <a:lstStyle/>
                    <a:p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442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бега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ють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бега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ют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Словоизменением, формами слов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морфологические</a:t>
                      </a:r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434215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выпрыгну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выпрыгну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877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r>
                        <a:rPr lang="ru-RU" b="1" baseline="0" dirty="0" smtClean="0"/>
                        <a:t> мен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 мен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5144"/>
            <a:ext cx="8229600" cy="1584176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>ЗАДАНИЕ: </a:t>
            </a:r>
            <a:r>
              <a:rPr lang="ru-RU" sz="2400" b="1" i="1" dirty="0" smtClean="0"/>
              <a:t>ВЫПИШИТЕ ДИАЛЕКТИЗМЫ, ПОДБЕРИТЕ К НИМ ОБЩЕУПОТРЕБИТЕЛЬНЫЕ СИНОНИМЫ</a:t>
            </a:r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4392488"/>
          </a:xfrm>
        </p:spPr>
        <p:txBody>
          <a:bodyPr/>
          <a:lstStyle/>
          <a:p>
            <a:r>
              <a:rPr lang="ru-RU" dirty="0" smtClean="0"/>
              <a:t>                          ПИСЬМО</a:t>
            </a:r>
          </a:p>
          <a:p>
            <a:pPr>
              <a:buNone/>
            </a:pPr>
            <a:r>
              <a:rPr lang="ru-RU" sz="2400" b="1" dirty="0" smtClean="0"/>
              <a:t>        Здравствуй, мой </a:t>
            </a:r>
            <a:r>
              <a:rPr lang="ru-RU" sz="2400" b="1" dirty="0" err="1" smtClean="0"/>
              <a:t>любый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унучек</a:t>
            </a:r>
            <a:r>
              <a:rPr lang="ru-RU" sz="2400" b="1" dirty="0" smtClean="0"/>
              <a:t> Ванюша.  Как  же я по тебе соскучилась!  Когда ж мы с тобой </a:t>
            </a:r>
            <a:r>
              <a:rPr lang="ru-RU" sz="2400" b="1" dirty="0" err="1" smtClean="0"/>
              <a:t>побачимся</a:t>
            </a:r>
            <a:r>
              <a:rPr lang="ru-RU" sz="2400" b="1" dirty="0" smtClean="0"/>
              <a:t>? Приезжай – </a:t>
            </a:r>
            <a:r>
              <a:rPr lang="ru-RU" sz="2400" b="1" dirty="0" err="1" smtClean="0"/>
              <a:t>ка</a:t>
            </a:r>
            <a:r>
              <a:rPr lang="ru-RU" sz="2400" b="1" dirty="0" smtClean="0"/>
              <a:t> к нам на всё лето. Деду поможешь коров </a:t>
            </a:r>
            <a:r>
              <a:rPr lang="ru-RU" sz="2400" b="1" dirty="0" err="1" smtClean="0"/>
              <a:t>пасвить</a:t>
            </a:r>
            <a:r>
              <a:rPr lang="ru-RU" sz="2400" b="1" dirty="0" smtClean="0"/>
              <a:t>, он тебе уже и </a:t>
            </a:r>
            <a:r>
              <a:rPr lang="ru-RU" sz="2400" b="1" dirty="0" err="1" smtClean="0"/>
              <a:t>пугу</a:t>
            </a:r>
            <a:r>
              <a:rPr lang="ru-RU" sz="2400" b="1" dirty="0" smtClean="0"/>
              <a:t> новую сделал. А мне пособишь бурачок полоть, </a:t>
            </a:r>
            <a:r>
              <a:rPr lang="ru-RU" sz="2400" b="1" dirty="0" err="1" smtClean="0"/>
              <a:t>цибульку</a:t>
            </a:r>
            <a:r>
              <a:rPr lang="ru-RU" sz="2400" b="1" dirty="0" smtClean="0"/>
              <a:t>.  За коровяками сходим в тот чапыжник, что и </a:t>
            </a:r>
            <a:r>
              <a:rPr lang="ru-RU" sz="2400" b="1" dirty="0" err="1" smtClean="0"/>
              <a:t>летось</a:t>
            </a:r>
            <a:r>
              <a:rPr lang="ru-RU" sz="2400" b="1" dirty="0" smtClean="0"/>
              <a:t>. А вечерами будем на ганках пить чай и </a:t>
            </a:r>
            <a:r>
              <a:rPr lang="ru-RU" sz="2400" b="1" dirty="0" err="1" smtClean="0"/>
              <a:t>гутарить</a:t>
            </a:r>
            <a:r>
              <a:rPr lang="ru-RU" sz="2400" b="1" dirty="0" smtClean="0"/>
              <a:t> до темноты. Жду с нетерпением. Твоя бабуля.</a:t>
            </a:r>
          </a:p>
          <a:p>
            <a:pPr>
              <a:buNone/>
            </a:pP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Диалектизмы в словарях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78539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b="1" dirty="0" smtClean="0"/>
              <a:t>С.И.Ожегов. Толковый словарь русского языка</a:t>
            </a:r>
          </a:p>
          <a:p>
            <a:pPr>
              <a:buNone/>
            </a:pPr>
            <a:r>
              <a:rPr lang="ru-RU" b="1" dirty="0" smtClean="0"/>
              <a:t>     </a:t>
            </a:r>
            <a:r>
              <a:rPr lang="ru-RU" sz="2000" b="1" dirty="0" smtClean="0"/>
              <a:t>БУРАК, </a:t>
            </a:r>
            <a:r>
              <a:rPr lang="ru-RU" sz="2000" dirty="0" smtClean="0"/>
              <a:t>-а, м. </a:t>
            </a:r>
            <a:r>
              <a:rPr lang="ru-RU" sz="2000" dirty="0" smtClean="0">
                <a:solidFill>
                  <a:srgbClr val="FF0000"/>
                </a:solidFill>
              </a:rPr>
              <a:t>(ОБЛ.). </a:t>
            </a:r>
            <a:r>
              <a:rPr lang="ru-RU" sz="2000" dirty="0" smtClean="0"/>
              <a:t>То же, что и свёкла.//</a:t>
            </a:r>
            <a:r>
              <a:rPr lang="ru-RU" sz="2000" i="1" dirty="0" smtClean="0"/>
              <a:t>уменьш.</a:t>
            </a:r>
            <a:r>
              <a:rPr lang="ru-RU" sz="2000" dirty="0" smtClean="0"/>
              <a:t> </a:t>
            </a:r>
            <a:r>
              <a:rPr lang="ru-RU" sz="2000" b="1" dirty="0" smtClean="0"/>
              <a:t>бурачок</a:t>
            </a:r>
            <a:r>
              <a:rPr lang="ru-RU" sz="2000" dirty="0" smtClean="0"/>
              <a:t>, -</a:t>
            </a:r>
            <a:r>
              <a:rPr lang="ru-RU" sz="2000" dirty="0" err="1" smtClean="0"/>
              <a:t>чка</a:t>
            </a:r>
            <a:r>
              <a:rPr lang="ru-RU" sz="2000" dirty="0" smtClean="0"/>
              <a:t>, м. //</a:t>
            </a:r>
            <a:r>
              <a:rPr lang="ru-RU" sz="2000" i="1" dirty="0" smtClean="0"/>
              <a:t>прил</a:t>
            </a:r>
            <a:r>
              <a:rPr lang="ru-RU" sz="2000" dirty="0" smtClean="0"/>
              <a:t>. </a:t>
            </a:r>
            <a:r>
              <a:rPr lang="ru-RU" sz="2000" b="1" dirty="0" smtClean="0"/>
              <a:t>бурачный</a:t>
            </a:r>
            <a:r>
              <a:rPr lang="ru-RU" sz="2000" dirty="0" smtClean="0"/>
              <a:t>, -</a:t>
            </a:r>
            <a:r>
              <a:rPr lang="ru-RU" sz="2000" dirty="0" err="1" smtClean="0"/>
              <a:t>ая</a:t>
            </a:r>
            <a:r>
              <a:rPr lang="ru-RU" sz="2000" dirty="0" smtClean="0"/>
              <a:t>, -</a:t>
            </a:r>
            <a:r>
              <a:rPr lang="ru-RU" sz="2000" dirty="0" err="1" smtClean="0"/>
              <a:t>ое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b="1" dirty="0" smtClean="0"/>
              <a:t>    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  Брянский областной словарь. Под ред. Н.И. Курганской. Брянск, 2007</a:t>
            </a:r>
          </a:p>
          <a:p>
            <a:pPr>
              <a:buNone/>
            </a:pPr>
            <a:r>
              <a:rPr lang="ru-RU" b="1" dirty="0" smtClean="0"/>
              <a:t>    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340768"/>
            <a:ext cx="4906888" cy="432048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</a:rPr>
              <a:t>Владимир Иванович Даль (1801-1872)</a:t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b="1" i="1" dirty="0" smtClean="0">
                <a:solidFill>
                  <a:schemeClr val="accent2"/>
                </a:solidFill>
              </a:rPr>
              <a:t> </a:t>
            </a:r>
            <a:r>
              <a:rPr lang="ru-RU" sz="2000" b="1" i="1" dirty="0" smtClean="0">
                <a:solidFill>
                  <a:schemeClr val="accent2"/>
                </a:solidFill>
              </a:rPr>
              <a:t>русский учёный, писатель и лексикограф, составитель </a:t>
            </a:r>
            <a:r>
              <a:rPr lang="ru-RU" sz="2800" b="1" i="1" dirty="0" smtClean="0">
                <a:solidFill>
                  <a:srgbClr val="FF0000"/>
                </a:solidFill>
              </a:rPr>
              <a:t>«Толкового словаря живого великорусского языка».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0237"/>
            <a:ext cx="3995936" cy="468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23928" y="5949280"/>
            <a:ext cx="4762872" cy="17688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499176" cy="129614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Словарная статья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словаре В.И.Даля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03244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КАВЗАТЬСЯ</a:t>
            </a:r>
            <a:r>
              <a:rPr lang="ru-RU" dirty="0" smtClean="0"/>
              <a:t> </a:t>
            </a:r>
            <a:r>
              <a:rPr lang="ru-RU" u="sng" dirty="0" err="1" smtClean="0"/>
              <a:t>зап</a:t>
            </a:r>
            <a:r>
              <a:rPr lang="ru-RU" u="sng" dirty="0" smtClean="0"/>
              <a:t>. </a:t>
            </a:r>
            <a:r>
              <a:rPr lang="ru-RU" dirty="0" smtClean="0"/>
              <a:t>или </a:t>
            </a:r>
            <a:r>
              <a:rPr lang="ru-RU" dirty="0" err="1" smtClean="0"/>
              <a:t>ковзаться</a:t>
            </a:r>
            <a:r>
              <a:rPr lang="ru-RU" dirty="0" smtClean="0"/>
              <a:t>  </a:t>
            </a:r>
            <a:r>
              <a:rPr lang="ru-RU" u="sng" dirty="0" err="1" smtClean="0"/>
              <a:t>южн</a:t>
            </a:r>
            <a:r>
              <a:rPr lang="ru-RU" u="sng" dirty="0" smtClean="0"/>
              <a:t>. </a:t>
            </a:r>
            <a:r>
              <a:rPr lang="ru-RU" dirty="0" smtClean="0"/>
              <a:t>кататься на ногах по льду.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Кавзель</a:t>
            </a:r>
            <a:r>
              <a:rPr lang="ru-RU" dirty="0" smtClean="0"/>
              <a:t> ж. </a:t>
            </a:r>
            <a:r>
              <a:rPr lang="ru-RU" u="sng" dirty="0" err="1" smtClean="0"/>
              <a:t>зап</a:t>
            </a:r>
            <a:r>
              <a:rPr lang="ru-RU" u="sng" dirty="0" smtClean="0"/>
              <a:t>. </a:t>
            </a:r>
            <a:r>
              <a:rPr lang="ru-RU" dirty="0" smtClean="0"/>
              <a:t>гладь, каток, гладкий ледок для катанья. </a:t>
            </a:r>
            <a:r>
              <a:rPr lang="ru-RU" dirty="0" err="1" smtClean="0"/>
              <a:t>Дзеци</a:t>
            </a:r>
            <a:r>
              <a:rPr lang="ru-RU" dirty="0" smtClean="0"/>
              <a:t> усе </a:t>
            </a:r>
            <a:r>
              <a:rPr lang="ru-RU" dirty="0" err="1" smtClean="0"/>
              <a:t>пашли</a:t>
            </a:r>
            <a:r>
              <a:rPr lang="ru-RU" dirty="0" smtClean="0"/>
              <a:t> на </a:t>
            </a:r>
            <a:r>
              <a:rPr lang="ru-RU" dirty="0" err="1" smtClean="0"/>
              <a:t>кавзель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 себя!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sz="2400" b="1" dirty="0" err="1" smtClean="0"/>
              <a:t>Любый</a:t>
            </a:r>
            <a:r>
              <a:rPr lang="ru-RU" sz="2400" b="1" dirty="0" smtClean="0"/>
              <a:t> – любимый</a:t>
            </a:r>
          </a:p>
          <a:p>
            <a:r>
              <a:rPr lang="ru-RU" sz="2400" b="1" dirty="0" err="1" smtClean="0"/>
              <a:t>Унучек</a:t>
            </a:r>
            <a:r>
              <a:rPr lang="ru-RU" sz="2400" b="1" dirty="0" smtClean="0"/>
              <a:t> – внучек</a:t>
            </a:r>
          </a:p>
          <a:p>
            <a:r>
              <a:rPr lang="ru-RU" sz="2400" b="1" dirty="0" err="1" smtClean="0"/>
              <a:t>Пасвить</a:t>
            </a:r>
            <a:r>
              <a:rPr lang="ru-RU" sz="2400" b="1" dirty="0" smtClean="0"/>
              <a:t> – пасти</a:t>
            </a:r>
          </a:p>
          <a:p>
            <a:r>
              <a:rPr lang="ru-RU" sz="2400" b="1" dirty="0" err="1" smtClean="0"/>
              <a:t>Пуга</a:t>
            </a:r>
            <a:r>
              <a:rPr lang="ru-RU" sz="2400" b="1" dirty="0" smtClean="0"/>
              <a:t> – кнут</a:t>
            </a:r>
          </a:p>
          <a:p>
            <a:r>
              <a:rPr lang="ru-RU" sz="2400" b="1" dirty="0" smtClean="0"/>
              <a:t>Пособить – помочь</a:t>
            </a:r>
          </a:p>
          <a:p>
            <a:r>
              <a:rPr lang="ru-RU" sz="2400" b="1" dirty="0" smtClean="0"/>
              <a:t>Бурачок – свёкла</a:t>
            </a:r>
          </a:p>
          <a:p>
            <a:r>
              <a:rPr lang="ru-RU" sz="2400" b="1" dirty="0" smtClean="0"/>
              <a:t>Цибуля - лук</a:t>
            </a:r>
          </a:p>
          <a:p>
            <a:r>
              <a:rPr lang="ru-RU" sz="2400" b="1" dirty="0" smtClean="0"/>
              <a:t>Коровяки – белые грибы</a:t>
            </a:r>
          </a:p>
          <a:p>
            <a:r>
              <a:rPr lang="ru-RU" sz="2400" b="1" dirty="0" smtClean="0"/>
              <a:t>Чапыжник  – лес</a:t>
            </a:r>
          </a:p>
          <a:p>
            <a:r>
              <a:rPr lang="ru-RU" sz="2400" b="1" dirty="0" err="1" smtClean="0"/>
              <a:t>Летось</a:t>
            </a:r>
            <a:r>
              <a:rPr lang="ru-RU" sz="2400" b="1" dirty="0" smtClean="0"/>
              <a:t> – в прошлом году</a:t>
            </a:r>
          </a:p>
          <a:p>
            <a:r>
              <a:rPr lang="ru-RU" sz="2400" b="1" dirty="0" smtClean="0"/>
              <a:t>Ганки – крыльцо</a:t>
            </a:r>
          </a:p>
          <a:p>
            <a:r>
              <a:rPr lang="ru-RU" sz="2400" b="1" dirty="0" err="1" smtClean="0"/>
              <a:t>Гутарить</a:t>
            </a:r>
            <a:r>
              <a:rPr lang="ru-RU" sz="2400" b="1" dirty="0" smtClean="0"/>
              <a:t> - говорить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Диалектные слова, ставшие общеупотребительными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2513252" cy="1884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2179315" cy="2664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2088232" cy="1860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3" y="4797152"/>
            <a:ext cx="1692923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908720"/>
            <a:ext cx="2007865" cy="290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563888" y="3068960"/>
            <a:ext cx="1368152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стр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>
                <a:solidFill>
                  <a:schemeClr val="tx1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за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40352" y="3573016"/>
            <a:ext cx="91440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цапля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5445224"/>
            <a:ext cx="180020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>
                <a:solidFill>
                  <a:schemeClr val="tx1"/>
                </a:solidFill>
              </a:rPr>
              <a:t>мл</a:t>
            </a:r>
            <a:r>
              <a:rPr lang="ru-RU" b="1" dirty="0" smtClean="0">
                <a:solidFill>
                  <a:srgbClr val="FF0000"/>
                </a:solidFill>
              </a:rPr>
              <a:t>я</a:t>
            </a:r>
            <a:r>
              <a:rPr lang="ru-RU" b="1" dirty="0" smtClean="0">
                <a:solidFill>
                  <a:schemeClr val="tx1"/>
                </a:solidFill>
              </a:rPr>
              <a:t>ника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клубника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0192" y="5517232"/>
            <a:ext cx="1512168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см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>
                <a:solidFill>
                  <a:schemeClr val="tx1"/>
                </a:solidFill>
              </a:rPr>
              <a:t>калка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Соотнесите диалектизмы и общеупотребительные синонимы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640960" cy="4968552"/>
        </p:xfrm>
        <a:graphic>
          <a:graphicData uri="http://schemas.openxmlformats.org/drawingml/2006/table">
            <a:tbl>
              <a:tblPr/>
              <a:tblGrid>
                <a:gridCol w="4680520"/>
                <a:gridCol w="504056"/>
                <a:gridCol w="3456384"/>
              </a:tblGrid>
              <a:tr h="621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МЕНЮ БАБУШКИ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В ПОМОЩЬ ДЕДУШКЕ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Жидкая                    Початок кукурузы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Пелюшки</a:t>
                      </a:r>
                      <a:r>
                        <a:rPr lang="ru-RU" b="1" dirty="0" smtClean="0"/>
                        <a:t>                 Компот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Камы                        Оладьи</a:t>
                      </a:r>
                    </a:p>
                    <a:p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Узвар</a:t>
                      </a:r>
                      <a:r>
                        <a:rPr lang="ru-RU" b="1" dirty="0" smtClean="0"/>
                        <a:t>                        Суп</a:t>
                      </a:r>
                    </a:p>
                    <a:p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Нелупейка</a:t>
                      </a:r>
                      <a:r>
                        <a:rPr lang="ru-RU" b="1" dirty="0" smtClean="0"/>
                        <a:t>               Картофельное пюре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Киёк</a:t>
                      </a:r>
                      <a:r>
                        <a:rPr lang="ru-RU" b="1" baseline="0" dirty="0" smtClean="0"/>
                        <a:t>                          </a:t>
                      </a:r>
                      <a:r>
                        <a:rPr lang="ru-RU" b="1" dirty="0" smtClean="0"/>
                        <a:t>Неочищенная </a:t>
                      </a:r>
                    </a:p>
                    <a:p>
                      <a:r>
                        <a:rPr lang="ru-RU" b="1" dirty="0" smtClean="0"/>
                        <a:t>                                  картошка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Мосты               Изгородь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Ганки                   Полка</a:t>
                      </a:r>
                    </a:p>
                    <a:p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Пуня                   Крыльцо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Услон                  Сарай 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1" dirty="0" err="1" smtClean="0"/>
                        <a:t>Поличка</a:t>
                      </a:r>
                      <a:r>
                        <a:rPr lang="ru-RU" b="1" dirty="0" smtClean="0"/>
                        <a:t>              Пол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Прясло               Лавка в избе</a:t>
                      </a:r>
                    </a:p>
                    <a:p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Соотнесите диалектизмы и общеупотребительные синонимы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640960" cy="4968552"/>
        </p:xfrm>
        <a:graphic>
          <a:graphicData uri="http://schemas.openxmlformats.org/drawingml/2006/table">
            <a:tbl>
              <a:tblPr/>
              <a:tblGrid>
                <a:gridCol w="4680520"/>
                <a:gridCol w="504056"/>
                <a:gridCol w="3456384"/>
              </a:tblGrid>
              <a:tr h="621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МЕНЮ БАБУШКИ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В ПОМОЩЬ ДЕДУШКЕ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7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Жидкая                    Початок кукурузы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Пелюшки</a:t>
                      </a:r>
                      <a:r>
                        <a:rPr lang="ru-RU" b="1" dirty="0" smtClean="0"/>
                        <a:t>                 Компот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Камы                        Оладьи</a:t>
                      </a:r>
                    </a:p>
                    <a:p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Узвар</a:t>
                      </a:r>
                      <a:r>
                        <a:rPr lang="ru-RU" b="1" dirty="0" smtClean="0"/>
                        <a:t>                        Суп</a:t>
                      </a:r>
                    </a:p>
                    <a:p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/>
                        <a:t>Нелупейка</a:t>
                      </a:r>
                      <a:r>
                        <a:rPr lang="ru-RU" b="1" dirty="0" smtClean="0"/>
                        <a:t>               Картофельное пюре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Киёк</a:t>
                      </a:r>
                      <a:r>
                        <a:rPr lang="ru-RU" b="1" baseline="0" dirty="0" smtClean="0"/>
                        <a:t>                          </a:t>
                      </a:r>
                      <a:r>
                        <a:rPr lang="ru-RU" b="1" dirty="0" smtClean="0"/>
                        <a:t>Неочищенная </a:t>
                      </a:r>
                    </a:p>
                    <a:p>
                      <a:r>
                        <a:rPr lang="ru-RU" b="1" dirty="0" smtClean="0"/>
                        <a:t>                                  картошка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Мосты               Изгородь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Ганки                   Полка</a:t>
                      </a:r>
                    </a:p>
                    <a:p>
                      <a:endParaRPr lang="ru-RU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Пуня                   Крыльцо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Услон                  Сарай 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1" dirty="0" err="1" smtClean="0"/>
                        <a:t>Поличка</a:t>
                      </a:r>
                      <a:r>
                        <a:rPr lang="ru-RU" b="1" dirty="0" smtClean="0"/>
                        <a:t>              Пол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Прясло               Лавка в избе</a:t>
                      </a:r>
                    </a:p>
                    <a:p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16200000" flipH="1">
            <a:off x="1079612" y="2312876"/>
            <a:ext cx="1656184" cy="1296144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475656" y="2708920"/>
            <a:ext cx="1008112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971600" y="3284984"/>
            <a:ext cx="1512168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971600" y="2708920"/>
            <a:ext cx="1512168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547664" y="4365104"/>
            <a:ext cx="93610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323528" y="2780928"/>
            <a:ext cx="2664296" cy="1512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5724128" y="2636912"/>
            <a:ext cx="2160240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156176" y="2708920"/>
            <a:ext cx="108012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84168" y="3284984"/>
            <a:ext cx="122413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228184" y="3789040"/>
            <a:ext cx="108012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6084168" y="3140968"/>
            <a:ext cx="1656184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5436096" y="3140968"/>
            <a:ext cx="2736304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Роль диалектизмов в художественном произведении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268760"/>
            <a:ext cx="4363669" cy="292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139952" y="1909066"/>
            <a:ext cx="500404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А слыхали вы, ребятки, - начал Илюша, - что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намеднись</a:t>
            </a: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нас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Варнавицах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приключилось?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На плотине – то? – спросил Федя.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-Да, да, на плотине, на прорванной. Вот уж нечистое место, так нечистое, и глухое такое. Кругом всё такие буераки, овраги, а в оврагах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казюли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водятся.</a:t>
            </a:r>
          </a:p>
          <a:p>
            <a:pPr eaLnBrk="0" hangingPunct="0"/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И.С.Тургенев. </a:t>
            </a:r>
            <a:r>
              <a:rPr lang="ru-RU" sz="20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Бежин</a:t>
            </a:r>
            <a:r>
              <a:rPr lang="ru-RU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луг.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085184"/>
            <a:ext cx="5184576" cy="13464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hangingPunct="0"/>
            <a:endParaRPr lang="ru-RU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намеднись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– недавно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буерак 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 яма, наполненная водой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4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казюля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 ядовитая змея (гадюка) 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r>
              <a:rPr lang="ru-RU" sz="800" b="1" i="1" dirty="0" err="1" smtClean="0">
                <a:solidFill>
                  <a:srgbClr val="FF0000"/>
                </a:solidFill>
              </a:rPr>
              <a:t>ааа</a:t>
            </a:r>
            <a:endParaRPr lang="ru-RU" sz="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877272"/>
            <a:ext cx="8229600" cy="4320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5400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548680"/>
          <a:ext cx="91440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Роль диалектизмов в художественном произведении</a:t>
            </a:r>
            <a:endParaRPr lang="ru-RU" sz="2800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3716669" cy="27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292080" y="1196752"/>
            <a:ext cx="403244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Пахнет рыхлыми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драченами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 порога в дежке квас,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Над печурками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точёными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Тараканы лезут в паз.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Льётся сажа над заслонкою,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печке нитки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попелиц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 на лавке за солонкою –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Шелуха сырых яиц.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Мать с ухватами не сладится,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Нагибается низко,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Старый кот к махотке крадется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парное молоко.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                         С.Есенин. В хате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149080"/>
            <a:ext cx="5183560" cy="27089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Драчёна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 кушанье из пшена и яиц.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Дежка </a:t>
            </a:r>
            <a:r>
              <a:rPr lang="ru-RU" sz="1600" b="1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 деревянная кадка для кваса</a:t>
            </a:r>
            <a:endPara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Печурка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 углубления в боковой части русской печи.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Паз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– щель, дыра</a:t>
            </a:r>
          </a:p>
          <a:p>
            <a:pPr eaLnBrk="0" hangingPunct="0"/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Заслонка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 печная дверка в виде железного листа с ручкой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600" b="1" dirty="0" err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Попелица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 пепел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Ухват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 род железных вил, с помощью которых ставили и вынимали из печи горшки </a:t>
            </a:r>
          </a:p>
          <a:p>
            <a:pPr eaLnBrk="0" hangingPunct="0"/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Махотка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 глиняный кувшин  для молока.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ru-RU" sz="1400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339752" y="5632214"/>
            <a:ext cx="18356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Какова судьба диалектизмов?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Стоит ли их изучать?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600201"/>
            <a:ext cx="5004048" cy="2476872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</a:t>
            </a:r>
            <a:r>
              <a:rPr lang="ru-RU" sz="1800" b="1" i="1" dirty="0" smtClean="0"/>
              <a:t>Нас к этим словам привадила мать,</a:t>
            </a:r>
            <a:br>
              <a:rPr lang="ru-RU" sz="1800" b="1" i="1" dirty="0" smtClean="0"/>
            </a:br>
            <a:r>
              <a:rPr lang="ru-RU" sz="1800" b="1" i="1" dirty="0" smtClean="0"/>
              <a:t>Милы они с самого детства.</a:t>
            </a:r>
            <a:br>
              <a:rPr lang="ru-RU" sz="1800" b="1" i="1" dirty="0" smtClean="0"/>
            </a:br>
            <a:r>
              <a:rPr lang="ru-RU" sz="1800" b="1" i="1" dirty="0" smtClean="0"/>
              <a:t>И я ничего не хочу уступать</a:t>
            </a:r>
          </a:p>
          <a:p>
            <a:pPr>
              <a:buNone/>
            </a:pPr>
            <a:r>
              <a:rPr lang="ru-RU" sz="1800" b="1" i="1" dirty="0" smtClean="0"/>
              <a:t>      Из вверенного наследства.</a:t>
            </a:r>
            <a:br>
              <a:rPr lang="ru-RU" sz="1800" b="1" i="1" dirty="0" smtClean="0"/>
            </a:br>
            <a:r>
              <a:rPr lang="ru-RU" sz="1800" b="1" i="1" dirty="0" smtClean="0"/>
              <a:t>Но как отстоять его,</a:t>
            </a:r>
            <a:br>
              <a:rPr lang="ru-RU" sz="1800" b="1" i="1" dirty="0" smtClean="0"/>
            </a:br>
            <a:r>
              <a:rPr lang="ru-RU" sz="1800" b="1" i="1" dirty="0" smtClean="0"/>
              <a:t>Не растерять,</a:t>
            </a:r>
            <a:br>
              <a:rPr lang="ru-RU" sz="1800" b="1" i="1" dirty="0" smtClean="0"/>
            </a:br>
            <a:r>
              <a:rPr lang="ru-RU" sz="1800" b="1" i="1" dirty="0" smtClean="0"/>
              <a:t>И есть ли такие средства?</a:t>
            </a:r>
          </a:p>
          <a:p>
            <a:pPr>
              <a:buNone/>
            </a:pPr>
            <a:r>
              <a:rPr lang="ru-RU" sz="1600" dirty="0" smtClean="0"/>
              <a:t> </a:t>
            </a:r>
            <a:r>
              <a:rPr lang="ru-RU" sz="1600" b="1" i="1" dirty="0" smtClean="0"/>
              <a:t>                                                А. Яшин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r>
              <a:rPr lang="ru-RU" sz="1600" dirty="0" smtClean="0"/>
              <a:t>     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725144"/>
            <a:ext cx="9036496" cy="1656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сугрёвушка</a:t>
            </a:r>
            <a:r>
              <a:rPr lang="ru-RU" b="1" dirty="0" smtClean="0"/>
              <a:t> - родной, милый, сердечный</a:t>
            </a:r>
            <a:br>
              <a:rPr lang="ru-RU" b="1" dirty="0" smtClean="0"/>
            </a:br>
            <a:r>
              <a:rPr lang="ru-RU" b="1" dirty="0" err="1" smtClean="0">
                <a:solidFill>
                  <a:srgbClr val="FF0000"/>
                </a:solidFill>
              </a:rPr>
              <a:t>дежень</a:t>
            </a:r>
            <a:r>
              <a:rPr lang="ru-RU" b="1" dirty="0" smtClean="0"/>
              <a:t> - квашеное молоко;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воркун </a:t>
            </a:r>
            <a:r>
              <a:rPr lang="ru-RU" b="1" dirty="0" smtClean="0"/>
              <a:t>- голубь, сильно и много воркующий;</a:t>
            </a:r>
            <a:br>
              <a:rPr lang="ru-RU" b="1" dirty="0" smtClean="0"/>
            </a:br>
            <a:r>
              <a:rPr lang="ru-RU" b="1" dirty="0" err="1" smtClean="0">
                <a:solidFill>
                  <a:srgbClr val="FF0000"/>
                </a:solidFill>
              </a:rPr>
              <a:t>пестерь</a:t>
            </a:r>
            <a:r>
              <a:rPr lang="ru-RU" b="1" dirty="0" smtClean="0"/>
              <a:t> - приспособление для переноски  тяжестей, например, сена;</a:t>
            </a:r>
            <a:br>
              <a:rPr lang="ru-RU" b="1" dirty="0" smtClean="0"/>
            </a:br>
            <a:r>
              <a:rPr lang="ru-RU" b="1" dirty="0" err="1" smtClean="0">
                <a:solidFill>
                  <a:srgbClr val="FF0000"/>
                </a:solidFill>
              </a:rPr>
              <a:t>прясница</a:t>
            </a:r>
            <a:r>
              <a:rPr lang="ru-RU" b="1" dirty="0" smtClean="0"/>
              <a:t> - приспособление для прядения без веретена.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7"/>
            <a:ext cx="426714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Домашнее задание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параграф 13, стр.56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endParaRPr lang="ru-RU" sz="18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b="1" i="1" u="sng" dirty="0" smtClean="0">
                <a:solidFill>
                  <a:srgbClr val="FF0000"/>
                </a:solidFill>
              </a:rPr>
              <a:t>Задание А</a:t>
            </a:r>
            <a:r>
              <a:rPr lang="ru-RU" sz="1800" b="1" i="1" dirty="0" smtClean="0">
                <a:solidFill>
                  <a:srgbClr val="FF0000"/>
                </a:solidFill>
              </a:rPr>
              <a:t>. Составьте несколько словарных карточек с диалектизмами         </a:t>
            </a:r>
          </a:p>
          <a:p>
            <a:pPr>
              <a:buNone/>
            </a:pPr>
            <a:r>
              <a:rPr lang="ru-RU" sz="1800" b="1" i="1" dirty="0" smtClean="0"/>
              <a:t>       1. Слово. 2. Его значение. 3.Пример в употреблении. 4. Место записи (населенный пункт, район, область), 5. Фамилия собирателя. 6. Год записи. 7. Фамилия информатора, от которого произведена запись. Например:</a:t>
            </a:r>
          </a:p>
          <a:p>
            <a:pPr>
              <a:buNone/>
            </a:pPr>
            <a:r>
              <a:rPr lang="ru-RU" sz="1800" dirty="0" smtClean="0"/>
              <a:t>           Буйный –  крупный, больших размеров.</a:t>
            </a:r>
          </a:p>
          <a:p>
            <a:pPr>
              <a:buNone/>
            </a:pPr>
            <a:r>
              <a:rPr lang="ru-RU" sz="1800" dirty="0" smtClean="0"/>
              <a:t>            Картошка в этом году у нас буйная.  </a:t>
            </a:r>
          </a:p>
          <a:p>
            <a:pPr>
              <a:buNone/>
            </a:pPr>
            <a:r>
              <a:rPr lang="ru-RU" sz="1800" dirty="0" smtClean="0"/>
              <a:t>            </a:t>
            </a:r>
            <a:r>
              <a:rPr lang="ru-RU" sz="1800" dirty="0" err="1" smtClean="0"/>
              <a:t>д</a:t>
            </a:r>
            <a:r>
              <a:rPr lang="ru-RU" sz="1800" dirty="0" smtClean="0"/>
              <a:t> .</a:t>
            </a:r>
            <a:r>
              <a:rPr lang="ru-RU" sz="1800" dirty="0" err="1" smtClean="0"/>
              <a:t>Добрунь</a:t>
            </a:r>
            <a:r>
              <a:rPr lang="ru-RU" sz="1800" dirty="0" smtClean="0"/>
              <a:t>, Брянского района.</a:t>
            </a:r>
          </a:p>
          <a:p>
            <a:pPr>
              <a:buNone/>
            </a:pPr>
            <a:r>
              <a:rPr lang="ru-RU" sz="1800" dirty="0" smtClean="0"/>
              <a:t>            И. Иванов. 2013 год.</a:t>
            </a:r>
          </a:p>
          <a:p>
            <a:pPr>
              <a:buNone/>
            </a:pPr>
            <a:r>
              <a:rPr lang="ru-RU" sz="1800" dirty="0" smtClean="0"/>
              <a:t>            Информатор: П. Сидоров, 72 года.</a:t>
            </a:r>
          </a:p>
          <a:p>
            <a:pPr>
              <a:buNone/>
            </a:pPr>
            <a:r>
              <a:rPr lang="ru-RU" sz="1800" b="1" i="1" u="sng" dirty="0" smtClean="0">
                <a:solidFill>
                  <a:srgbClr val="FF0000"/>
                </a:solidFill>
              </a:rPr>
              <a:t>Задание Б. 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          Мини-сочинение</a:t>
            </a:r>
          </a:p>
          <a:p>
            <a:pPr>
              <a:buNone/>
            </a:pPr>
            <a:r>
              <a:rPr lang="ru-RU" sz="1800" b="1" dirty="0" smtClean="0"/>
              <a:t>  «Самое доброе слово»     или   «Загадка слова»</a:t>
            </a:r>
            <a:endParaRPr lang="ru-RU" sz="1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3429001"/>
          <a:ext cx="4824536" cy="1656183"/>
        </p:xfrm>
        <a:graphic>
          <a:graphicData uri="http://schemas.openxmlformats.org/drawingml/2006/table">
            <a:tbl>
              <a:tblPr/>
              <a:tblGrid>
                <a:gridCol w="4824536"/>
              </a:tblGrid>
              <a:tr h="16561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7233" t="13392" r="6479" b="22320"/>
          <a:stretch>
            <a:fillRect/>
          </a:stretch>
        </p:blipFill>
        <p:spPr bwMode="auto">
          <a:xfrm>
            <a:off x="6156176" y="3270003"/>
            <a:ext cx="2987824" cy="3587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ПОДВЕДЕМ 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Я УЗНАЛ, ЧТО  …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Я НАУЧИЛСЯ  …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ОБЯЗАТЕЛЬНО НАДО ЗАПОМНИТЬ, ЧТО …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МНЕ ПОНРАВИЛОСЬ …</a:t>
            </a:r>
          </a:p>
          <a:p>
            <a:r>
              <a:rPr lang="ru-RU" sz="2800" b="1" dirty="0" smtClean="0">
                <a:solidFill>
                  <a:srgbClr val="0000FF"/>
                </a:solidFill>
              </a:rPr>
              <a:t>МНЕ ПОКАЗАЛОСЬ СЛОЖНЫМ </a:t>
            </a:r>
            <a:r>
              <a:rPr lang="ru-RU" b="1" dirty="0" smtClean="0">
                <a:solidFill>
                  <a:srgbClr val="0000FF"/>
                </a:solidFill>
              </a:rPr>
              <a:t>…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5111" y="4177161"/>
            <a:ext cx="3858889" cy="249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956376" cy="86895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ПРОВЕРИМ ДОМАШНЕЕ ЗАДАНИЕ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Задание А. </a:t>
            </a:r>
            <a:r>
              <a:rPr lang="ru-RU" b="1" dirty="0" smtClean="0"/>
              <a:t>Составить словарь профессионализмов своего</a:t>
            </a:r>
          </a:p>
          <a:p>
            <a:pPr>
              <a:buNone/>
            </a:pPr>
            <a:r>
              <a:rPr lang="ru-RU" b="1" dirty="0" smtClean="0"/>
              <a:t>    увлечения.</a:t>
            </a:r>
          </a:p>
          <a:p>
            <a:r>
              <a:rPr lang="ru-RU" b="1" i="1" u="sng" dirty="0" smtClean="0">
                <a:solidFill>
                  <a:srgbClr val="FF0000"/>
                </a:solidFill>
              </a:rPr>
              <a:t>Задание Б. </a:t>
            </a:r>
            <a:r>
              <a:rPr lang="ru-RU" b="1" dirty="0" smtClean="0"/>
              <a:t>Записать диалог,  «подслушанный» на работе мамы  (папы). </a:t>
            </a:r>
            <a:endParaRPr lang="ru-RU" dirty="0" smtClean="0"/>
          </a:p>
          <a:p>
            <a:endParaRPr lang="ru-RU" b="1" dirty="0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3" y="4149080"/>
            <a:ext cx="256356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877272"/>
            <a:ext cx="8229600" cy="4320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5400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548680"/>
          <a:ext cx="91440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3717032"/>
            <a:ext cx="5508104" cy="2160240"/>
          </a:xfrm>
        </p:spPr>
        <p:txBody>
          <a:bodyPr/>
          <a:lstStyle/>
          <a:p>
            <a:r>
              <a:rPr lang="ru-RU" sz="3200" b="1" i="1" dirty="0" err="1" smtClean="0">
                <a:solidFill>
                  <a:srgbClr val="7D1799"/>
                </a:solidFill>
              </a:rPr>
              <a:t>Гунько</a:t>
            </a:r>
            <a:r>
              <a:rPr lang="ru-RU" sz="3200" b="1" i="1" dirty="0" smtClean="0">
                <a:solidFill>
                  <a:srgbClr val="7D1799"/>
                </a:solidFill>
              </a:rPr>
              <a:t> Феня Михайловна </a:t>
            </a:r>
            <a:br>
              <a:rPr lang="ru-RU" sz="3200" b="1" i="1" dirty="0" smtClean="0">
                <a:solidFill>
                  <a:srgbClr val="7D1799"/>
                </a:solidFill>
              </a:rPr>
            </a:br>
            <a:r>
              <a:rPr lang="ru-RU" sz="3200" b="1" i="1" dirty="0" smtClean="0">
                <a:solidFill>
                  <a:srgbClr val="7D1799"/>
                </a:solidFill>
              </a:rPr>
              <a:t>1930 г.р.</a:t>
            </a:r>
            <a:br>
              <a:rPr lang="ru-RU" sz="3200" b="1" i="1" dirty="0" smtClean="0">
                <a:solidFill>
                  <a:srgbClr val="7D1799"/>
                </a:solidFill>
              </a:rPr>
            </a:br>
            <a:r>
              <a:rPr lang="ru-RU" sz="3200" b="1" i="1" dirty="0" err="1" smtClean="0">
                <a:solidFill>
                  <a:srgbClr val="7D1799"/>
                </a:solidFill>
              </a:rPr>
              <a:t>д.Полховка</a:t>
            </a:r>
            <a:r>
              <a:rPr lang="ru-RU" sz="3200" b="1" i="1" dirty="0" smtClean="0">
                <a:solidFill>
                  <a:srgbClr val="7D1799"/>
                </a:solidFill>
              </a:rPr>
              <a:t> </a:t>
            </a:r>
            <a:br>
              <a:rPr lang="ru-RU" sz="3200" b="1" i="1" dirty="0" smtClean="0">
                <a:solidFill>
                  <a:srgbClr val="7D1799"/>
                </a:solidFill>
              </a:rPr>
            </a:br>
            <a:r>
              <a:rPr lang="ru-RU" sz="3200" b="1" i="1" dirty="0" err="1" smtClean="0">
                <a:solidFill>
                  <a:srgbClr val="7D1799"/>
                </a:solidFill>
              </a:rPr>
              <a:t>Мглинский</a:t>
            </a:r>
            <a:r>
              <a:rPr lang="ru-RU" sz="3200" b="1" i="1" dirty="0" smtClean="0">
                <a:solidFill>
                  <a:srgbClr val="7D1799"/>
                </a:solidFill>
              </a:rPr>
              <a:t> район Брянская область</a:t>
            </a:r>
            <a:endParaRPr lang="ru-RU" sz="3200" b="1" i="1" dirty="0">
              <a:solidFill>
                <a:srgbClr val="7D1799"/>
              </a:solidFill>
            </a:endParaRPr>
          </a:p>
        </p:txBody>
      </p:sp>
      <p:pic>
        <p:nvPicPr>
          <p:cNvPr id="5" name="Речь бабушки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11952" y="476672"/>
            <a:ext cx="432048" cy="432048"/>
          </a:xfrm>
          <a:prstGeom prst="rect">
            <a:avLst/>
          </a:prstGeom>
        </p:spPr>
      </p:pic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571612"/>
            <a:ext cx="29302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Определение целей урока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Цели урока: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3403BD"/>
                </a:solidFill>
              </a:rPr>
              <a:t> узнать …  </a:t>
            </a:r>
          </a:p>
          <a:p>
            <a:pPr>
              <a:buNone/>
            </a:pPr>
            <a:r>
              <a:rPr lang="ru-RU" sz="2800" b="1" dirty="0" smtClean="0"/>
              <a:t>     - как называются «бабушкины слова»,</a:t>
            </a:r>
          </a:p>
          <a:p>
            <a:pPr>
              <a:buNone/>
            </a:pPr>
            <a:r>
              <a:rPr lang="ru-RU" sz="2800" b="1" dirty="0" smtClean="0"/>
              <a:t>     - можно ли их найти в словарях,</a:t>
            </a:r>
          </a:p>
          <a:p>
            <a:pPr>
              <a:buNone/>
            </a:pPr>
            <a:r>
              <a:rPr lang="ru-RU" sz="2800" b="1" dirty="0" smtClean="0"/>
              <a:t>     - стоит ли их изучать,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3403BD"/>
                </a:solidFill>
              </a:rPr>
              <a:t> научиться … </a:t>
            </a:r>
          </a:p>
          <a:p>
            <a:pPr>
              <a:buNone/>
            </a:pPr>
            <a:r>
              <a:rPr lang="ru-RU" sz="2800" dirty="0" smtClean="0"/>
              <a:t>     - </a:t>
            </a:r>
            <a:r>
              <a:rPr lang="ru-RU" sz="2800" b="1" dirty="0" smtClean="0"/>
              <a:t>распознавать в текстах, </a:t>
            </a:r>
          </a:p>
          <a:p>
            <a:pPr>
              <a:buNone/>
            </a:pPr>
            <a:r>
              <a:rPr lang="ru-RU" sz="2800" b="1" dirty="0" smtClean="0"/>
              <a:t>     - подбирать общеупотребительные синонимы, </a:t>
            </a:r>
          </a:p>
          <a:p>
            <a:pPr>
              <a:buNone/>
            </a:pPr>
            <a:r>
              <a:rPr lang="ru-RU" sz="2800" b="1" dirty="0" smtClean="0"/>
              <a:t>      - анализировать их роль в                     художественных текстах.</a:t>
            </a:r>
            <a:endParaRPr lang="ru-RU" sz="28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8244408" cy="187220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…………………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Классная работа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Диалектизмы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Диалектизмы </a:t>
            </a:r>
            <a:r>
              <a:rPr lang="ru-RU" sz="2800" dirty="0" smtClean="0"/>
              <a:t>— </a:t>
            </a:r>
            <a:r>
              <a:rPr lang="ru-RU" sz="2800" b="1" dirty="0" smtClean="0"/>
              <a:t>это слова, употребляемые жителями только определённой местности.</a:t>
            </a:r>
          </a:p>
          <a:p>
            <a:pPr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Диалект (</a:t>
            </a:r>
            <a:r>
              <a:rPr lang="ru-RU" sz="2800" b="1" dirty="0" smtClean="0">
                <a:solidFill>
                  <a:srgbClr val="FF0000"/>
                </a:solidFill>
              </a:rPr>
              <a:t>говор, наречие) </a:t>
            </a:r>
            <a:r>
              <a:rPr lang="ru-RU" sz="2800" dirty="0" smtClean="0"/>
              <a:t>– </a:t>
            </a:r>
            <a:r>
              <a:rPr lang="ru-RU" sz="2800" b="1" dirty="0" smtClean="0"/>
              <a:t>язык, характерный для жителей определённой местности.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</a:rPr>
              <a:t>Карта диалектов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3315" name="Содержимое 6" descr="int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68760"/>
            <a:ext cx="5316041" cy="5396438"/>
          </a:xfrm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6012161" y="1628800"/>
            <a:ext cx="29175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b="1" i="1" dirty="0">
                <a:solidFill>
                  <a:srgbClr val="00B050"/>
                </a:solidFill>
              </a:rPr>
              <a:t>северное </a:t>
            </a:r>
            <a:r>
              <a:rPr lang="ru-RU" sz="2400" b="1" i="1" dirty="0" smtClean="0">
                <a:solidFill>
                  <a:srgbClr val="00B050"/>
                </a:solidFill>
              </a:rPr>
              <a:t>наречие</a:t>
            </a:r>
            <a:endParaRPr lang="ru-RU" sz="2400" b="1" i="1" dirty="0"/>
          </a:p>
          <a:p>
            <a:pPr>
              <a:buFont typeface="Arial" charset="0"/>
              <a:buChar char="•"/>
            </a:pPr>
            <a:endParaRPr lang="ru-RU" sz="2400" b="1" i="1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2400" b="1" i="1" dirty="0" smtClean="0">
                <a:solidFill>
                  <a:srgbClr val="FF0000"/>
                </a:solidFill>
              </a:rPr>
              <a:t>южное наречие</a:t>
            </a:r>
            <a:endParaRPr lang="ru-RU" sz="2400" b="1" i="1" dirty="0" smtClean="0"/>
          </a:p>
          <a:p>
            <a:endParaRPr lang="ru-RU" sz="2400" b="1" i="1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2400" b="1" i="1" dirty="0">
                <a:solidFill>
                  <a:srgbClr val="FFC000"/>
                </a:solidFill>
              </a:rPr>
              <a:t>среднерусские </a:t>
            </a:r>
            <a:r>
              <a:rPr lang="ru-RU" sz="2400" b="1" i="1" dirty="0" smtClean="0">
                <a:solidFill>
                  <a:srgbClr val="FFC000"/>
                </a:solidFill>
              </a:rPr>
              <a:t>говоры</a:t>
            </a:r>
            <a:endParaRPr lang="ru-RU" sz="24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04056"/>
          </a:xfrm>
        </p:spPr>
        <p:txBody>
          <a:bodyPr/>
          <a:lstStyle/>
          <a:p>
            <a:pPr>
              <a:buNone/>
            </a:pPr>
            <a:r>
              <a:rPr lang="ru-RU" sz="1000" b="1" dirty="0" smtClean="0"/>
              <a:t> </a:t>
            </a:r>
            <a:endParaRPr lang="ru-RU" sz="1000" dirty="0" smtClean="0"/>
          </a:p>
          <a:p>
            <a:endParaRPr lang="ru-RU" sz="1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3290" y="692697"/>
          <a:ext cx="8427184" cy="5190976"/>
        </p:xfrm>
        <a:graphic>
          <a:graphicData uri="http://schemas.openxmlformats.org/drawingml/2006/table">
            <a:tbl>
              <a:tblPr/>
              <a:tblGrid>
                <a:gridCol w="1730438"/>
                <a:gridCol w="2664296"/>
                <a:gridCol w="1925654"/>
                <a:gridCol w="2106796"/>
              </a:tblGrid>
              <a:tr h="936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</a:rPr>
                        <a:t>Диалектизм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</a:rPr>
                        <a:t>Обще-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</a:rPr>
                        <a:t>употребительное слово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</a:rPr>
                        <a:t>Отличия </a:t>
                      </a:r>
                    </a:p>
                    <a:p>
                      <a:endParaRPr lang="ru-RU" b="1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</a:rPr>
                        <a:t>Вид диалектизма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/>
                        <a:t>во</a:t>
                      </a:r>
                      <a:r>
                        <a:rPr lang="ru-RU" sz="1800" b="1" dirty="0" err="1" smtClean="0">
                          <a:solidFill>
                            <a:srgbClr val="FF0000"/>
                          </a:solidFill>
                        </a:rPr>
                        <a:t>в</a:t>
                      </a:r>
                      <a:r>
                        <a:rPr lang="ru-RU" sz="1800" b="1" dirty="0" err="1" smtClean="0"/>
                        <a:t>к</a:t>
                      </a:r>
                      <a:endParaRPr lang="ru-RU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r>
                        <a:rPr lang="ru-RU" b="1" dirty="0" smtClean="0"/>
                        <a:t>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42232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па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ш</a:t>
                      </a:r>
                      <a:r>
                        <a:rPr lang="ru-RU" b="1" dirty="0" err="1" smtClean="0"/>
                        <a:t>порт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па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r>
                        <a:rPr lang="ru-RU" b="1" dirty="0" smtClean="0"/>
                        <a:t>порт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32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гов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b="1" dirty="0" err="1" smtClean="0"/>
                        <a:t>ришь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говор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b="1" dirty="0" err="1" smtClean="0"/>
                        <a:t>шь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00">
                <a:tc gridSpan="4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0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гус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к</a:t>
                      </a:r>
                      <a:r>
                        <a:rPr lang="ru-RU" b="1" dirty="0" err="1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гус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ын</a:t>
                      </a:r>
                      <a:r>
                        <a:rPr lang="ru-RU" b="1" dirty="0" smtClean="0"/>
                        <a:t>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0520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земля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ниц</a:t>
                      </a:r>
                      <a:r>
                        <a:rPr lang="ru-RU" b="1" dirty="0" err="1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земля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ник</a:t>
                      </a:r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00">
                <a:tc gridSpan="4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20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бега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</a:rPr>
                        <a:t>ють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бега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ют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42249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выпрыгну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выпрыгну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10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</a:t>
                      </a:r>
                      <a:r>
                        <a:rPr lang="ru-RU" b="1" baseline="0" dirty="0" smtClean="0"/>
                        <a:t> мен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 мен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алектизм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Диалектизмы</Template>
  <TotalTime>577</TotalTime>
  <Words>917</Words>
  <Application>Microsoft Office PowerPoint</Application>
  <PresentationFormat>Экран (4:3)</PresentationFormat>
  <Paragraphs>267</Paragraphs>
  <Slides>23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Диалектизмы</vt:lpstr>
      <vt:lpstr>Слайд 1</vt:lpstr>
      <vt:lpstr>ааа</vt:lpstr>
      <vt:lpstr>ПРОВЕРИМ ДОМАШНЕЕ ЗАДАНИЕ</vt:lpstr>
      <vt:lpstr>Слайд 4</vt:lpstr>
      <vt:lpstr>Гунько Феня Михайловна  1930 г.р. д.Полховка  Мглинский район Брянская область</vt:lpstr>
      <vt:lpstr>Определение целей урока</vt:lpstr>
      <vt:lpstr>………………… Классная работа </vt:lpstr>
      <vt:lpstr>Карта диалектов</vt:lpstr>
      <vt:lpstr>Слайд 9</vt:lpstr>
      <vt:lpstr>Слайд 10</vt:lpstr>
      <vt:lpstr>ЗАДАНИЕ: ВЫПИШИТЕ ДИАЛЕКТИЗМЫ, ПОДБЕРИТЕ К НИМ ОБЩЕУПОТРЕБИТЕЛЬНЫЕ СИНОНИМЫ</vt:lpstr>
      <vt:lpstr>Диалектизмы в словарях</vt:lpstr>
      <vt:lpstr>Владимир Иванович Даль (1801-1872)  русский учёный, писатель и лексикограф, составитель «Толкового словаря живого великорусского языка».</vt:lpstr>
      <vt:lpstr>Словарная статья  в словаре В.И.Даля</vt:lpstr>
      <vt:lpstr>Проверь себя!</vt:lpstr>
      <vt:lpstr>Диалектные слова, ставшие общеупотребительными</vt:lpstr>
      <vt:lpstr>Соотнесите диалектизмы и общеупотребительные синонимы</vt:lpstr>
      <vt:lpstr>Соотнесите диалектизмы и общеупотребительные синонимы</vt:lpstr>
      <vt:lpstr>Роль диалектизмов в художественном произведении</vt:lpstr>
      <vt:lpstr>Роль диалектизмов в художественном произведении</vt:lpstr>
      <vt:lpstr>Какова судьба диалектизмов? Стоит ли их изучать?</vt:lpstr>
      <vt:lpstr>Домашнее задание параграф 13, стр.56</vt:lpstr>
      <vt:lpstr>ПОДВЕДЕМ ИТОГИ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Пользователь Windows</cp:lastModifiedBy>
  <cp:revision>69</cp:revision>
  <dcterms:created xsi:type="dcterms:W3CDTF">2013-09-17T19:43:43Z</dcterms:created>
  <dcterms:modified xsi:type="dcterms:W3CDTF">2022-11-16T15:52:00Z</dcterms:modified>
</cp:coreProperties>
</file>