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EC97C-D0C0-76C1-0EA9-C892CA590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A87539-FCF7-9F35-DF3B-3C9F7DD6D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2B07B4-6DA2-7D92-4BCA-E5EE11C94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4519-A4CD-47C5-B5B6-ACF57BB63F3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59F6B0-68DB-E7D5-DE6A-26B57FFD8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343B36-51E8-11E4-05B6-0FDF181FD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24BFF-E309-44AE-80A2-EAAE8A84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830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B47AB-EE92-BC21-45D7-A5C268046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4F34E-2733-D3E4-8956-2F54EF466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7BC7D5-053D-751D-F968-6C5A2AEB8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4519-A4CD-47C5-B5B6-ACF57BB63F3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36129C-2E71-80FF-BF65-E30FE40CD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5EC626-9A09-D1C3-43EA-ADE724D5A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24BFF-E309-44AE-80A2-EAAE8A84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195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FD12196-E42A-3383-4309-6AF4CDAF4F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3C8F6C-CA42-FCF5-9714-6121CA486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D5181F-504D-F584-3217-338534A20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4519-A4CD-47C5-B5B6-ACF57BB63F3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FCFE80-A9E6-D0D4-052E-C0D427212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F2FAD8-AC33-28C3-70B4-2B5A00248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24BFF-E309-44AE-80A2-EAAE8A84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689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687D0-B3A4-CBF8-1031-86E40D05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6BA53D-CEA3-9B95-E61F-9931F2839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97164F-DA22-87A6-E3DD-E7E3B86BF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4519-A4CD-47C5-B5B6-ACF57BB63F3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5D3B6E-946B-1EB8-B93F-EC24B3DA9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2E5AE-6F2F-6DC6-4D33-297E0BCA4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24BFF-E309-44AE-80A2-EAAE8A84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613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B3F2BA-EC42-C44E-16A7-B2D1EBF87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0699E6-5DF2-3F95-38DE-A052E31EE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E89FC-179C-D739-1A00-FDA57081D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4519-A4CD-47C5-B5B6-ACF57BB63F3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77D4FA-B2A9-170F-B425-46F4A88FD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A4EF3D-33FB-2FF7-12E7-AC80BFB49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24BFF-E309-44AE-80A2-EAAE8A84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60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37415D-105A-2037-B776-99D9858FC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10A543-1C03-93BB-E50D-320E4714A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112448-D45E-F7F5-67F5-64ED76640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00C77E-AE10-3113-C30F-7885DBC5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4519-A4CD-47C5-B5B6-ACF57BB63F3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E10F2A-1647-B94A-DEE1-C6A24900B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42E1F2-0332-96EF-D5CF-EAC27282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24BFF-E309-44AE-80A2-EAAE8A84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720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629BB0-48D7-28D4-70F3-80C7B035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77DB36-1373-6718-A30B-310A8A5C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EE4FDF-8E81-3123-172C-58A681616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32099B-7F3C-7425-E991-3B33BDF902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606EE2-6AA1-24F0-16D5-03BD9EB88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2BCFD1-09BA-8C19-A7E8-2288E77E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4519-A4CD-47C5-B5B6-ACF57BB63F3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7558C9-8ADF-FB8A-9141-40D4EBBE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692783-341A-0FBB-B064-269E1740F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24BFF-E309-44AE-80A2-EAAE8A84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0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4228A-D14C-63FF-094E-FD508D6A0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B15AC77-1B68-C32E-4D65-92148D83E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4519-A4CD-47C5-B5B6-ACF57BB63F3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A1B02D5-EF14-5B66-19DE-E3ACDEC6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6FA1F7-7E2C-9CFD-38D1-9404482E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24BFF-E309-44AE-80A2-EAAE8A84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950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61490B-74A3-7718-38D0-1E5A45AFC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4519-A4CD-47C5-B5B6-ACF57BB63F3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377344-859D-1F79-9925-49DE89622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F189E4-3A1C-65E8-FFC5-DA9A0497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24BFF-E309-44AE-80A2-EAAE8A84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522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81FEC-BD6D-74FD-7F49-EC4CA7CEE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AEF2F9-74B8-7521-F4A2-042A089F6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B997C1-8145-EB37-9FA7-372000732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FF34AA-4371-8BFA-79D1-23DACF114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4519-A4CD-47C5-B5B6-ACF57BB63F3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6434CC-B7B6-810A-B0F4-F3EB57ED3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3DCAE2-EFB7-661F-49DC-D122ABACA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24BFF-E309-44AE-80A2-EAAE8A84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66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19A069-9287-384F-15E6-7F02A506A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9DF705B-8BB9-9600-CFD2-DA9EA1A2BC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2AF6AD-5A5D-623E-EB4A-A0D3F1BE2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802049-9C69-AA8A-5ED8-B34144E7B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4519-A4CD-47C5-B5B6-ACF57BB63F3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E5BE28-CEFF-6ACF-9A17-E9734B0F2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6BBD50-4019-E719-7FE4-705100151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24BFF-E309-44AE-80A2-EAAE8A84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848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09E50-B0E2-1424-1141-C70354A07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1C5876-104A-9704-676A-32B21F4B2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DB011-C51C-D244-3FA8-1BAE6A27C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74519-A4CD-47C5-B5B6-ACF57BB63F3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067DFA-652D-C731-090C-D44603D2F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40837D-FD74-4AD9-60D7-7993A24EA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24BFF-E309-44AE-80A2-EAAE8A84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19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имка2">
            <a:hlinkClick r:id="" action="ppaction://media"/>
            <a:extLst>
              <a:ext uri="{FF2B5EF4-FFF2-40B4-BE49-F238E27FC236}">
                <a16:creationId xmlns:a16="http://schemas.microsoft.com/office/drawing/2014/main" id="{781FB71D-39E2-EFAD-4624-D1227DE482A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1424" y="0"/>
            <a:ext cx="9089132" cy="6816228"/>
          </a:xfrm>
        </p:spPr>
      </p:pic>
    </p:spTree>
    <p:extLst>
      <p:ext uri="{BB962C8B-B14F-4D97-AF65-F5344CB8AC3E}">
        <p14:creationId xmlns:p14="http://schemas.microsoft.com/office/powerpoint/2010/main" val="189959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нолик">
            <a:hlinkClick r:id="" action="ppaction://media"/>
            <a:extLst>
              <a:ext uri="{FF2B5EF4-FFF2-40B4-BE49-F238E27FC236}">
                <a16:creationId xmlns:a16="http://schemas.microsoft.com/office/drawing/2014/main" id="{F175FF5C-1D5A-6C0F-72C3-047DDB68D0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3210" y="0"/>
            <a:ext cx="6823710" cy="6823712"/>
          </a:xfrm>
        </p:spPr>
      </p:pic>
    </p:spTree>
    <p:extLst>
      <p:ext uri="{BB962C8B-B14F-4D97-AF65-F5344CB8AC3E}">
        <p14:creationId xmlns:p14="http://schemas.microsoft.com/office/powerpoint/2010/main" val="179253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Широкоэкранный</PresentationFormat>
  <Paragraphs>0</Paragraphs>
  <Slides>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Петухов Александр Викторович</dc:creator>
  <cp:lastModifiedBy>petynea1@outlook.com</cp:lastModifiedBy>
  <cp:revision>2</cp:revision>
  <dcterms:created xsi:type="dcterms:W3CDTF">2023-11-23T11:28:44Z</dcterms:created>
  <dcterms:modified xsi:type="dcterms:W3CDTF">2023-11-23T13:14:24Z</dcterms:modified>
</cp:coreProperties>
</file>