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77" r:id="rId6"/>
    <p:sldId id="278" r:id="rId7"/>
    <p:sldId id="279" r:id="rId8"/>
    <p:sldId id="280" r:id="rId9"/>
    <p:sldId id="281" r:id="rId10"/>
    <p:sldId id="259" r:id="rId11"/>
    <p:sldId id="261" r:id="rId12"/>
    <p:sldId id="262" r:id="rId13"/>
    <p:sldId id="266" r:id="rId14"/>
    <p:sldId id="260" r:id="rId15"/>
    <p:sldId id="264" r:id="rId16"/>
    <p:sldId id="265" r:id="rId17"/>
    <p:sldId id="267" r:id="rId18"/>
    <p:sldId id="268" r:id="rId19"/>
    <p:sldId id="270" r:id="rId20"/>
    <p:sldId id="269" r:id="rId21"/>
    <p:sldId id="271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784976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– </a:t>
            </a:r>
            <a:br>
              <a:rPr lang="ru-RU" sz="66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слова «память»</a:t>
            </a:r>
            <a:br>
              <a:rPr lang="ru-RU" sz="66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6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365104"/>
            <a:ext cx="3456384" cy="1584176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 smtClean="0"/>
              <a:t>Разработан </a:t>
            </a:r>
          </a:p>
          <a:p>
            <a:r>
              <a:rPr lang="ru-RU" sz="1800" dirty="0" smtClean="0"/>
              <a:t>педагогом-библиотекарем высшей квалификационной категории </a:t>
            </a:r>
          </a:p>
          <a:p>
            <a:r>
              <a:rPr lang="ru-RU" sz="1800" dirty="0" smtClean="0"/>
              <a:t>МБОУ «Ново-Ямская СОШ» Старицкого района Тверской области Воробьевой Л.В.</a:t>
            </a:r>
            <a:endParaRPr lang="ru-RU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3084513"/>
            <a:ext cx="34194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2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04088"/>
            <a:ext cx="8784976" cy="564672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</a:t>
            </a:r>
            <a:r>
              <a:rPr lang="ru-RU" sz="2800" dirty="0" smtClean="0">
                <a:latin typeface="+mn-lt"/>
              </a:rPr>
              <a:t>Скульптура </a:t>
            </a:r>
            <a:r>
              <a:rPr lang="ru-RU" sz="2800" dirty="0">
                <a:latin typeface="+mn-lt"/>
              </a:rPr>
              <a:t>«Родина-мать зовёт» в Волгограде </a:t>
            </a:r>
            <a:endParaRPr lang="ru-RU" sz="32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128792" cy="4973576"/>
          </a:xfrm>
        </p:spPr>
      </p:pic>
    </p:spTree>
    <p:extLst>
      <p:ext uri="{BB962C8B-B14F-4D97-AF65-F5344CB8AC3E}">
        <p14:creationId xmlns:p14="http://schemas.microsoft.com/office/powerpoint/2010/main" val="1151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640960" cy="56467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+mn-lt"/>
              </a:rPr>
              <a:t>Памятник «Тысячелетие России</a:t>
            </a:r>
            <a:r>
              <a:rPr lang="ru-RU" sz="2800" dirty="0" smtClean="0">
                <a:latin typeface="+mn-lt"/>
              </a:rPr>
              <a:t>» в Великом </a:t>
            </a:r>
            <a:r>
              <a:rPr lang="ru-RU" sz="2800" dirty="0">
                <a:latin typeface="+mn-lt"/>
              </a:rPr>
              <a:t>Н</a:t>
            </a:r>
            <a:r>
              <a:rPr lang="ru-RU" sz="2800" dirty="0" smtClean="0">
                <a:latin typeface="+mn-lt"/>
              </a:rPr>
              <a:t>овгороде </a:t>
            </a:r>
            <a:endParaRPr lang="ru-RU" sz="28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704855" cy="5138966"/>
          </a:xfrm>
        </p:spPr>
      </p:pic>
    </p:spTree>
    <p:extLst>
      <p:ext uri="{BB962C8B-B14F-4D97-AF65-F5344CB8AC3E}">
        <p14:creationId xmlns:p14="http://schemas.microsoft.com/office/powerpoint/2010/main" val="40200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+mn-lt"/>
              </a:rPr>
              <a:t>Памятник затопленным кораблям </a:t>
            </a:r>
            <a:r>
              <a:rPr lang="ru-RU" sz="2800" dirty="0" smtClean="0">
                <a:latin typeface="+mn-lt"/>
              </a:rPr>
              <a:t>в </a:t>
            </a:r>
            <a:r>
              <a:rPr lang="ru-RU" sz="2800" dirty="0">
                <a:latin typeface="+mn-lt"/>
              </a:rPr>
              <a:t>С</a:t>
            </a:r>
            <a:r>
              <a:rPr lang="ru-RU" sz="2800" dirty="0" smtClean="0">
                <a:latin typeface="+mn-lt"/>
              </a:rPr>
              <a:t>евастополе</a:t>
            </a:r>
            <a:endParaRPr lang="ru-RU" sz="28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453490" cy="4884487"/>
          </a:xfrm>
        </p:spPr>
      </p:pic>
    </p:spTree>
    <p:extLst>
      <p:ext uri="{BB962C8B-B14F-4D97-AF65-F5344CB8AC3E}">
        <p14:creationId xmlns:p14="http://schemas.microsoft.com/office/powerpoint/2010/main" val="35709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+mn-lt"/>
              </a:rPr>
              <a:t>Мемориал советскому солдату во Ржеве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7200800" cy="4800534"/>
          </a:xfrm>
        </p:spPr>
      </p:pic>
    </p:spTree>
    <p:extLst>
      <p:ext uri="{BB962C8B-B14F-4D97-AF65-F5344CB8AC3E}">
        <p14:creationId xmlns:p14="http://schemas.microsoft.com/office/powerpoint/2010/main" val="15555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+mn-lt"/>
              </a:rPr>
              <a:t>Монумент «Покорителям космоса» </a:t>
            </a:r>
            <a:r>
              <a:rPr lang="ru-RU" sz="2800" dirty="0" smtClean="0">
                <a:latin typeface="+mn-lt"/>
              </a:rPr>
              <a:t>в Москве</a:t>
            </a:r>
            <a:endParaRPr lang="ru-RU" sz="28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341391" cy="4896544"/>
          </a:xfrm>
        </p:spPr>
      </p:pic>
    </p:spTree>
    <p:extLst>
      <p:ext uri="{BB962C8B-B14F-4D97-AF65-F5344CB8AC3E}">
        <p14:creationId xmlns:p14="http://schemas.microsoft.com/office/powerpoint/2010/main" val="41950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+mn-lt"/>
              </a:rPr>
              <a:t>Что объединяет три скульптуры?</a:t>
            </a:r>
            <a:endParaRPr lang="ru-RU" sz="2800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790776" cy="4389437"/>
          </a:xfrm>
        </p:spPr>
      </p:pic>
    </p:spTree>
    <p:extLst>
      <p:ext uri="{BB962C8B-B14F-4D97-AF65-F5344CB8AC3E}">
        <p14:creationId xmlns:p14="http://schemas.microsoft.com/office/powerpoint/2010/main" val="123821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0648"/>
            <a:ext cx="6696744" cy="6336704"/>
          </a:xfrm>
        </p:spPr>
      </p:pic>
    </p:spTree>
    <p:extLst>
      <p:ext uri="{BB962C8B-B14F-4D97-AF65-F5344CB8AC3E}">
        <p14:creationId xmlns:p14="http://schemas.microsoft.com/office/powerpoint/2010/main" val="5678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+mn-lt"/>
              </a:rPr>
              <a:t>Памятник вице-адмиралу Русского флота, герою Крымской войны 1854 года, уроженцу Старицкой земли, Корнилову </a:t>
            </a:r>
            <a:r>
              <a:rPr lang="ru-RU" sz="2400" dirty="0" smtClean="0">
                <a:latin typeface="+mn-lt"/>
              </a:rPr>
              <a:t>Владимиру Алексеевичу, </a:t>
            </a:r>
            <a:r>
              <a:rPr lang="ru-RU" sz="2400" dirty="0">
                <a:latin typeface="+mn-lt"/>
              </a:rPr>
              <a:t>был открыт 29 июля 2017 года.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8229600" cy="3973699"/>
          </a:xfrm>
        </p:spPr>
      </p:pic>
    </p:spTree>
    <p:extLst>
      <p:ext uri="{BB962C8B-B14F-4D97-AF65-F5344CB8AC3E}">
        <p14:creationId xmlns:p14="http://schemas.microsoft.com/office/powerpoint/2010/main" val="311877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704088"/>
            <a:ext cx="2962672" cy="409306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+mn-lt"/>
              </a:rPr>
              <a:t>Памятник </a:t>
            </a:r>
            <a:r>
              <a:rPr lang="ru-RU" sz="2400" dirty="0" smtClean="0">
                <a:latin typeface="+mn-lt"/>
              </a:rPr>
              <a:t>дважды Герою Советского Союза, маршалу </a:t>
            </a:r>
            <a:r>
              <a:rPr lang="ru-RU" sz="2400" dirty="0">
                <a:latin typeface="+mn-lt"/>
              </a:rPr>
              <a:t>Матвею Васильевичу Захарову, уроженцу </a:t>
            </a:r>
            <a:r>
              <a:rPr lang="ru-RU" sz="2400" dirty="0" smtClean="0">
                <a:latin typeface="+mn-lt"/>
              </a:rPr>
              <a:t>Старицкой земли был открыт в 1981 году </a:t>
            </a:r>
            <a:endParaRPr lang="ru-RU" sz="24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1197"/>
            <a:ext cx="4392488" cy="5882797"/>
          </a:xfrm>
        </p:spPr>
      </p:pic>
    </p:spTree>
    <p:extLst>
      <p:ext uri="{BB962C8B-B14F-4D97-AF65-F5344CB8AC3E}">
        <p14:creationId xmlns:p14="http://schemas.microsoft.com/office/powerpoint/2010/main" val="290253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+mn-lt"/>
              </a:rPr>
              <a:t> 21 </a:t>
            </a:r>
            <a:r>
              <a:rPr lang="ru-RU" sz="2400" dirty="0" smtClean="0">
                <a:latin typeface="+mn-lt"/>
              </a:rPr>
              <a:t>апреля 2022 года был открыт памятник </a:t>
            </a:r>
            <a:r>
              <a:rPr lang="ru-RU" sz="2400" dirty="0">
                <a:latin typeface="+mn-lt"/>
              </a:rPr>
              <a:t>Герою Советского Союза, командующему Черноморским флотом </a:t>
            </a:r>
            <a:r>
              <a:rPr lang="ru-RU" sz="2400" dirty="0" smtClean="0">
                <a:latin typeface="+mn-lt"/>
              </a:rPr>
              <a:t>в годы </a:t>
            </a:r>
            <a:r>
              <a:rPr lang="ru-RU" sz="2400" dirty="0">
                <a:latin typeface="+mn-lt"/>
              </a:rPr>
              <a:t>В</a:t>
            </a:r>
            <a:r>
              <a:rPr lang="ru-RU" sz="2400" dirty="0" smtClean="0">
                <a:latin typeface="+mn-lt"/>
              </a:rPr>
              <a:t>еликой Отечественной войны Филиппу Сергеевичу Октябрьскому</a:t>
            </a:r>
            <a:endParaRPr lang="ru-RU" sz="24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8880"/>
            <a:ext cx="5976664" cy="4333082"/>
          </a:xfrm>
        </p:spPr>
      </p:pic>
    </p:spTree>
    <p:extLst>
      <p:ext uri="{BB962C8B-B14F-4D97-AF65-F5344CB8AC3E}">
        <p14:creationId xmlns:p14="http://schemas.microsoft.com/office/powerpoint/2010/main" val="425978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юбовь\Desktop\Конкурс\Памятник от слова память\cIV1Xk4WoPiJEwM7t81QMYq7pXqbkIK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46038"/>
            <a:ext cx="439522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4820073" cy="3213382"/>
          </a:xfrm>
        </p:spPr>
      </p:pic>
      <p:pic>
        <p:nvPicPr>
          <p:cNvPr id="1028" name="Picture 4" descr="C:\Users\Любовь\Desktop\Конкурс\19f4da02425b48a199d62382db7d50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62" y="332656"/>
            <a:ext cx="4288321" cy="321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юбовь\Desktop\Конкурс\Памятник от слова память\2iiUa6rQvtG1Pq6gRedIVrYRJjuPTwE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28" y="3542590"/>
            <a:ext cx="4280015" cy="285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1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988840"/>
            <a:ext cx="3394720" cy="144016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+mn-lt"/>
              </a:rPr>
              <a:t>Памятник, посвященный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700-летию </a:t>
            </a:r>
            <a:r>
              <a:rPr lang="ru-RU" sz="2400" dirty="0">
                <a:latin typeface="+mn-lt"/>
              </a:rPr>
              <a:t>Старицы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3999791" cy="5630475"/>
          </a:xfrm>
        </p:spPr>
      </p:pic>
    </p:spTree>
    <p:extLst>
      <p:ext uri="{BB962C8B-B14F-4D97-AF65-F5344CB8AC3E}">
        <p14:creationId xmlns:p14="http://schemas.microsoft.com/office/powerpoint/2010/main" val="233169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+mn-lt"/>
              </a:rPr>
              <a:t>Ребус 1</a:t>
            </a:r>
            <a:endParaRPr lang="ru-RU" sz="4400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7142422" cy="2919465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835696" y="5589240"/>
            <a:ext cx="5904656" cy="765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Севастополь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1134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+mn-lt"/>
              </a:rPr>
              <a:t>Ребус 2</a:t>
            </a:r>
            <a:endParaRPr lang="ru-RU" sz="44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7" y="1949036"/>
            <a:ext cx="6580905" cy="3221138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483768" y="5445223"/>
            <a:ext cx="5112568" cy="909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Сталинград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0903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4005064"/>
            <a:ext cx="2818656" cy="108012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18</a:t>
            </a:r>
            <a:endParaRPr lang="ru-RU"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4555956" cy="5322082"/>
          </a:xfrm>
        </p:spPr>
      </p:pic>
    </p:spTree>
    <p:extLst>
      <p:ext uri="{BB962C8B-B14F-4D97-AF65-F5344CB8AC3E}">
        <p14:creationId xmlns:p14="http://schemas.microsoft.com/office/powerpoint/2010/main" val="198717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юбовь\Desktop\Памятник от слова память\Задания\Недостающий фрагмент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53714"/>
            <a:ext cx="1424483" cy="19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50854"/>
            <a:ext cx="3744416" cy="5639392"/>
          </a:xfrm>
        </p:spPr>
      </p:pic>
    </p:spTree>
    <p:extLst>
      <p:ext uri="{BB962C8B-B14F-4D97-AF65-F5344CB8AC3E}">
        <p14:creationId xmlns:p14="http://schemas.microsoft.com/office/powerpoint/2010/main" val="116104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 smtClean="0">
                <a:solidFill>
                  <a:schemeClr val="tx2"/>
                </a:solidFill>
              </a:rPr>
              <a:t>Составьте слова из букв слова </a:t>
            </a:r>
            <a:r>
              <a:rPr lang="ru-RU" sz="7200" b="1" dirty="0" smtClean="0">
                <a:solidFill>
                  <a:schemeClr val="tx2"/>
                </a:solidFill>
              </a:rPr>
              <a:t>«ПАМЯТНИК»</a:t>
            </a:r>
            <a:endParaRPr lang="ru-RU" sz="7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579296" cy="439248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«Память – способность сохранять и воспроизводить в сознании прежние впечатления, опыт, а также сам запас хранящихся в сознании впечатлений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«Памятник – 1. скульптурное или архитектурное сооружение в память кого-чего-нибудь 2. Сохранившийся предмет культуры прошлого»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«</a:t>
            </a:r>
            <a:r>
              <a:rPr lang="ru-RU" dirty="0"/>
              <a:t>Словарь русского языка» </a:t>
            </a:r>
            <a:r>
              <a:rPr lang="ru-RU" dirty="0" err="1" smtClean="0"/>
              <a:t>С.И.Ожегов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72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Памятники </a:t>
            </a:r>
            <a:r>
              <a:rPr lang="ru-RU" sz="2800" dirty="0">
                <a:solidFill>
                  <a:schemeClr val="tx2"/>
                </a:solidFill>
              </a:rPr>
              <a:t>выдающимся личностям (правителям, поэтам, писателям, музыкантам, художникам, ученым, военным</a:t>
            </a:r>
            <a:r>
              <a:rPr lang="ru-RU" sz="2800" dirty="0" smtClean="0">
                <a:solidFill>
                  <a:schemeClr val="tx2"/>
                </a:solidFill>
              </a:rPr>
              <a:t>)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Любовь\Desktop\Конкурс\Памятник от слова память\bQF1yEeYv0WkMe4PTJ8oAm3hDgBWG4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02" y="2276872"/>
            <a:ext cx="5544616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7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</a:t>
            </a:r>
            <a:r>
              <a:rPr lang="ru-RU" sz="2800" dirty="0" smtClean="0">
                <a:solidFill>
                  <a:schemeClr val="tx2"/>
                </a:solidFill>
              </a:rPr>
              <a:t>Мемориалы </a:t>
            </a:r>
            <a:r>
              <a:rPr lang="ru-RU" sz="2800" dirty="0">
                <a:solidFill>
                  <a:schemeClr val="tx2"/>
                </a:solidFill>
              </a:rPr>
              <a:t>воинской славы</a:t>
            </a:r>
          </a:p>
          <a:p>
            <a:endParaRPr lang="ru-RU" dirty="0"/>
          </a:p>
        </p:txBody>
      </p:sp>
      <p:pic>
        <p:nvPicPr>
          <p:cNvPr id="3074" name="Picture 2" descr="C:\Users\Любовь\Desktop\Конкурс\inline_158885004239329071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39127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704088"/>
            <a:ext cx="61664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          </a:t>
            </a:r>
            <a:r>
              <a:rPr lang="ru-RU" sz="2800" dirty="0" smtClean="0">
                <a:solidFill>
                  <a:schemeClr val="tx2"/>
                </a:solidFill>
              </a:rPr>
              <a:t>Значимые </a:t>
            </a:r>
            <a:r>
              <a:rPr lang="ru-RU" sz="2800" dirty="0">
                <a:solidFill>
                  <a:schemeClr val="tx2"/>
                </a:solidFill>
              </a:rPr>
              <a:t>исторические события и их </a:t>
            </a:r>
            <a:r>
              <a:rPr lang="ru-RU" sz="2800" dirty="0" smtClean="0">
                <a:solidFill>
                  <a:schemeClr val="tx2"/>
                </a:solidFill>
              </a:rPr>
              <a:t>гер</a:t>
            </a:r>
            <a:r>
              <a:rPr lang="ru-RU" dirty="0" smtClean="0">
                <a:solidFill>
                  <a:schemeClr val="tx2"/>
                </a:solidFill>
              </a:rPr>
              <a:t>ои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9" name="Picture 3" descr="C:\Users\Любовь\Desktop\Конкурс\a10120b5817f14c9626a62e19c9444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3757"/>
            <a:ext cx="3577580" cy="47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5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2"/>
                </a:solidFill>
              </a:rPr>
              <a:t>Известные литературные и городские персон</a:t>
            </a:r>
            <a:r>
              <a:rPr lang="ru-RU" dirty="0">
                <a:solidFill>
                  <a:schemeClr val="tx2"/>
                </a:solidFill>
              </a:rPr>
              <a:t>ажи</a:t>
            </a:r>
          </a:p>
          <a:p>
            <a:endParaRPr lang="ru-RU" dirty="0"/>
          </a:p>
        </p:txBody>
      </p:sp>
      <p:pic>
        <p:nvPicPr>
          <p:cNvPr id="5122" name="Picture 2" descr="C:\Users\Любовь\Desktop\Конкурс\hello_html_4f67e179-785x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912768" cy="389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7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pPr marL="0" lvl="0" indent="0" algn="ctr">
              <a:buClr>
                <a:srgbClr val="0BD0D9"/>
              </a:buClr>
              <a:buNone/>
            </a:pPr>
            <a:r>
              <a:rPr lang="ru-RU" dirty="0" smtClean="0">
                <a:solidFill>
                  <a:prstClr val="black"/>
                </a:solidFill>
              </a:rPr>
              <a:t>       </a:t>
            </a:r>
            <a:r>
              <a:rPr lang="ru-RU" sz="2800" dirty="0" smtClean="0">
                <a:solidFill>
                  <a:schemeClr val="tx2"/>
                </a:solidFill>
              </a:rPr>
              <a:t>Чувства</a:t>
            </a:r>
            <a:r>
              <a:rPr lang="ru-RU" sz="2800" dirty="0">
                <a:solidFill>
                  <a:schemeClr val="tx2"/>
                </a:solidFill>
              </a:rPr>
              <a:t>, вечные ценности</a:t>
            </a:r>
          </a:p>
          <a:p>
            <a:pPr algn="ctr"/>
            <a:endParaRPr lang="ru-RU" dirty="0"/>
          </a:p>
        </p:txBody>
      </p:sp>
      <p:pic>
        <p:nvPicPr>
          <p:cNvPr id="6146" name="Picture 2" descr="C:\Users\Любовь\Desktop\Конкурс\litart_246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38" y="1628800"/>
            <a:ext cx="6601196" cy="382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8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                   </a:t>
            </a:r>
            <a:r>
              <a:rPr lang="ru-RU" sz="2800" dirty="0" smtClean="0">
                <a:solidFill>
                  <a:schemeClr val="tx2"/>
                </a:solidFill>
              </a:rPr>
              <a:t>Необычные </a:t>
            </a:r>
            <a:r>
              <a:rPr lang="ru-RU" sz="2800" dirty="0">
                <a:solidFill>
                  <a:schemeClr val="tx2"/>
                </a:solidFill>
              </a:rPr>
              <a:t>объекты</a:t>
            </a:r>
          </a:p>
          <a:p>
            <a:endParaRPr lang="ru-RU" dirty="0"/>
          </a:p>
        </p:txBody>
      </p:sp>
      <p:pic>
        <p:nvPicPr>
          <p:cNvPr id="7170" name="Picture 2" descr="C:\Users\Любовь\Desktop\Конкурс\caption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441590" cy="435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0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</TotalTime>
  <Words>234</Words>
  <Application>Microsoft Office PowerPoint</Application>
  <PresentationFormat>Экран (4:3)</PresentationFormat>
  <Paragraphs>31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Памятник –  от слова «память»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Скульптура «Родина-мать зовёт» в Волгограде </vt:lpstr>
      <vt:lpstr>Памятник «Тысячелетие России» в Великом Новгороде </vt:lpstr>
      <vt:lpstr>Памятник затопленным кораблям в Севастополе</vt:lpstr>
      <vt:lpstr>Мемориал советскому солдату во Ржеве </vt:lpstr>
      <vt:lpstr>Монумент «Покорителям космоса» в Москве</vt:lpstr>
      <vt:lpstr>Что объединяет три скульптуры?</vt:lpstr>
      <vt:lpstr>Презентация PowerPoint</vt:lpstr>
      <vt:lpstr>Памятник вице-адмиралу Русского флота, герою Крымской войны 1854 года, уроженцу Старицкой земли, Корнилову Владимиру Алексеевичу, был открыт 29 июля 2017 года.</vt:lpstr>
      <vt:lpstr>Памятник дважды Герою Советского Союза, маршалу Матвею Васильевичу Захарову, уроженцу Старицкой земли был открыт в 1981 году </vt:lpstr>
      <vt:lpstr> 21 апреля 2022 года был открыт памятник Герою Советского Союза, командующему Черноморским флотом в годы Великой Отечественной войны Филиппу Сергеевичу Октябрьскому</vt:lpstr>
      <vt:lpstr>Памятник, посвященный  700-летию Старицы</vt:lpstr>
      <vt:lpstr>Ребус 1</vt:lpstr>
      <vt:lpstr>Ребус 2</vt:lpstr>
      <vt:lpstr>18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 –  от слова «память»</dc:title>
  <dc:creator>Любовь</dc:creator>
  <cp:lastModifiedBy>Пользователь Windows</cp:lastModifiedBy>
  <cp:revision>19</cp:revision>
  <dcterms:created xsi:type="dcterms:W3CDTF">2023-03-31T09:04:16Z</dcterms:created>
  <dcterms:modified xsi:type="dcterms:W3CDTF">2023-09-27T08:33:01Z</dcterms:modified>
</cp:coreProperties>
</file>