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17"/>
  </p:notesMasterIdLst>
  <p:sldIdLst>
    <p:sldId id="256" r:id="rId2"/>
    <p:sldId id="273" r:id="rId3"/>
    <p:sldId id="257" r:id="rId4"/>
    <p:sldId id="263" r:id="rId5"/>
    <p:sldId id="260" r:id="rId6"/>
    <p:sldId id="259" r:id="rId7"/>
    <p:sldId id="261" r:id="rId8"/>
    <p:sldId id="264" r:id="rId9"/>
    <p:sldId id="266" r:id="rId10"/>
    <p:sldId id="267" r:id="rId11"/>
    <p:sldId id="265" r:id="rId12"/>
    <p:sldId id="268" r:id="rId13"/>
    <p:sldId id="272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9335-1D99-4B70-B528-699D35FEE68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E732D-2BC1-458B-AD11-D20A78D68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7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6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07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82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6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3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0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0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65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9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8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9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6EB6B4A-AEDD-4F24-9CAD-466B59B06BC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7089F7D-DA71-4029-8898-26B0F6F9B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1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slide" Target="slide14.xml"/><Relationship Id="rId10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48BFF4-D089-4540-A803-FFD9F5774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474" y="1622134"/>
            <a:ext cx="8991600" cy="3390129"/>
          </a:xfrm>
        </p:spPr>
        <p:txBody>
          <a:bodyPr>
            <a:normAutofit/>
          </a:bodyPr>
          <a:lstStyle/>
          <a:p>
            <a:r>
              <a:rPr lang="ru-RU" dirty="0"/>
              <a:t>Виртуальная </a:t>
            </a:r>
            <a:r>
              <a:rPr lang="ru-RU" dirty="0" smtClean="0"/>
              <a:t>экскурсия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Памятники столицы Башкортостана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BE5F931-7FDE-4AD6-BF0B-B9FB9E31D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942" y="5342080"/>
            <a:ext cx="11017191" cy="1239894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Васильева Анна Евгеньевна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 Филиала МОБУ СОШ д. Улукулево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ООШ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Суук-Чишма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517491EA-11DE-4C90-BF4D-5881654AD0AB}"/>
              </a:ext>
            </a:extLst>
          </p:cNvPr>
          <p:cNvSpPr txBox="1">
            <a:spLocks/>
          </p:cNvSpPr>
          <p:nvPr/>
        </p:nvSpPr>
        <p:spPr>
          <a:xfrm>
            <a:off x="122549" y="539497"/>
            <a:ext cx="12069451" cy="12398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«Творческий учитель – 2022»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B1596F-30C0-4596-8C6E-DB8725FE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9402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труженикам тыла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6BFB4E-81BC-4204-A286-8F4AFD255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7E925D-FED4-425B-A250-B70A8A0CF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3"/>
          <a:stretch/>
        </p:blipFill>
        <p:spPr>
          <a:xfrm>
            <a:off x="2144794" y="1554898"/>
            <a:ext cx="7902411" cy="50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F99F82-024B-43B4-BC41-4BB19B6C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039" y="219428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музей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Славы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F773A5-0059-4D80-9845-9C48614DB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E8C9D2-9F39-4311-BEF6-72A6AF62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038" y="1550096"/>
            <a:ext cx="7632713" cy="5088476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C47DF999-D9D5-467C-9963-A0FE14E6067C}"/>
              </a:ext>
            </a:extLst>
          </p:cNvPr>
          <p:cNvSpPr/>
          <p:nvPr/>
        </p:nvSpPr>
        <p:spPr>
          <a:xfrm>
            <a:off x="11444140" y="6015857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B69B0E-42C9-47C9-AA1F-32E074CE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722" y="238828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Мечеть «Ляля-тюльпан»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002B6F1-9725-41D3-A9EF-4169E4778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56"/>
          <a:stretch/>
        </p:blipFill>
        <p:spPr>
          <a:xfrm>
            <a:off x="1932495" y="1571888"/>
            <a:ext cx="8047950" cy="5056465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56A95D4-EC96-4EC4-94A4-67C6BA041ABB}"/>
              </a:ext>
            </a:extLst>
          </p:cNvPr>
          <p:cNvSpPr/>
          <p:nvPr/>
        </p:nvSpPr>
        <p:spPr>
          <a:xfrm>
            <a:off x="11444140" y="6015857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98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FB213E-D440-4CC6-A027-00C0BB2A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694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Фонтан «семь девушек»</a:t>
            </a:r>
          </a:p>
        </p:txBody>
      </p:sp>
      <p:sp>
        <p:nvSpPr>
          <p:cNvPr id="5" name="Управляющая кнопка: &quot;На главную&quot;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20905433-9A97-4913-884F-09A4720B2689}"/>
              </a:ext>
            </a:extLst>
          </p:cNvPr>
          <p:cNvSpPr/>
          <p:nvPr/>
        </p:nvSpPr>
        <p:spPr>
          <a:xfrm>
            <a:off x="11444140" y="6015857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fa.richotels.ru/fontan-sem-devush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33" y="1669608"/>
            <a:ext cx="69342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7EDE9C-BF46-41B3-9BD9-6A1002B1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148" y="182267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куницы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E4A0B5D-467C-4A16-A5AA-A118BC5CE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728" y="1544917"/>
            <a:ext cx="7934251" cy="5130816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D3D43E05-7AF5-4A78-ACA0-852058173D1A}"/>
              </a:ext>
            </a:extLst>
          </p:cNvPr>
          <p:cNvSpPr/>
          <p:nvPr/>
        </p:nvSpPr>
        <p:spPr>
          <a:xfrm>
            <a:off x="11444140" y="6015857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4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E75CD4-38AE-4DAA-B837-342B443B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732E38-8954-4312-AC82-9B1E58DA6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2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66DB1BF-C81B-47B3-B05B-33D7F23AF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1870" y="246366"/>
            <a:ext cx="6067904" cy="640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24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24A974-0B44-44D8-91F7-FEF51493D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226" y="1749569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70FC72-1663-4327-91C2-46AE88A6F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761" y="3297920"/>
            <a:ext cx="9536658" cy="3101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расширить знания о памятниках столицы Башкортостана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020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55BFA4AF-3076-4077-9134-D8C38D532018}"/>
              </a:ext>
            </a:extLst>
          </p:cNvPr>
          <p:cNvCxnSpPr>
            <a:cxnSpLocks/>
          </p:cNvCxnSpPr>
          <p:nvPr/>
        </p:nvCxnSpPr>
        <p:spPr>
          <a:xfrm>
            <a:off x="4343180" y="2399158"/>
            <a:ext cx="1445835" cy="2476893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9C7C9945-1F34-4520-93B6-DF6E28E11D3E}"/>
              </a:ext>
            </a:extLst>
          </p:cNvPr>
          <p:cNvCxnSpPr>
            <a:cxnSpLocks/>
          </p:cNvCxnSpPr>
          <p:nvPr/>
        </p:nvCxnSpPr>
        <p:spPr>
          <a:xfrm flipH="1">
            <a:off x="6519733" y="2314062"/>
            <a:ext cx="1698502" cy="2516937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5E3EE9E8-35DF-4D95-8F25-9159701BC9A7}"/>
              </a:ext>
            </a:extLst>
          </p:cNvPr>
          <p:cNvCxnSpPr>
            <a:cxnSpLocks/>
          </p:cNvCxnSpPr>
          <p:nvPr/>
        </p:nvCxnSpPr>
        <p:spPr>
          <a:xfrm flipH="1">
            <a:off x="6103552" y="1853619"/>
            <a:ext cx="27312" cy="3411249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AD24A82A-85B9-4571-BA11-24D9AD73C4A2}"/>
              </a:ext>
            </a:extLst>
          </p:cNvPr>
          <p:cNvCxnSpPr>
            <a:cxnSpLocks/>
          </p:cNvCxnSpPr>
          <p:nvPr/>
        </p:nvCxnSpPr>
        <p:spPr>
          <a:xfrm flipH="1">
            <a:off x="6180722" y="3745141"/>
            <a:ext cx="3109052" cy="1722412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0895ECE-7CA2-4E71-A55E-5C17E98BB5D9}"/>
              </a:ext>
            </a:extLst>
          </p:cNvPr>
          <p:cNvCxnSpPr>
            <a:cxnSpLocks/>
          </p:cNvCxnSpPr>
          <p:nvPr/>
        </p:nvCxnSpPr>
        <p:spPr>
          <a:xfrm flipV="1">
            <a:off x="5994573" y="5140847"/>
            <a:ext cx="3996993" cy="375300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1778BF58-C8C4-462A-861C-2B1CC025831B}"/>
              </a:ext>
            </a:extLst>
          </p:cNvPr>
          <p:cNvCxnSpPr>
            <a:cxnSpLocks/>
          </p:cNvCxnSpPr>
          <p:nvPr/>
        </p:nvCxnSpPr>
        <p:spPr>
          <a:xfrm>
            <a:off x="1563757" y="5101913"/>
            <a:ext cx="4430816" cy="365640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8DBABC3-7293-4E68-9CA8-DA1872CBD9FA}"/>
              </a:ext>
            </a:extLst>
          </p:cNvPr>
          <p:cNvCxnSpPr>
            <a:cxnSpLocks/>
          </p:cNvCxnSpPr>
          <p:nvPr/>
        </p:nvCxnSpPr>
        <p:spPr>
          <a:xfrm>
            <a:off x="3174252" y="3772730"/>
            <a:ext cx="2558248" cy="1423794"/>
          </a:xfrm>
          <a:prstGeom prst="line">
            <a:avLst/>
          </a:prstGeom>
          <a:ln w="234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35D55391-F153-47D9-B305-962C38DA8953}"/>
              </a:ext>
            </a:extLst>
          </p:cNvPr>
          <p:cNvSpPr/>
          <p:nvPr/>
        </p:nvSpPr>
        <p:spPr>
          <a:xfrm>
            <a:off x="5299433" y="523188"/>
            <a:ext cx="1731393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</a:p>
        </p:txBody>
      </p:sp>
      <p:sp>
        <p:nvSpPr>
          <p:cNvPr id="5" name="Овал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81F0480-4361-4CCB-8348-EA1AB8AA6FD2}"/>
              </a:ext>
            </a:extLst>
          </p:cNvPr>
          <p:cNvSpPr/>
          <p:nvPr/>
        </p:nvSpPr>
        <p:spPr>
          <a:xfrm>
            <a:off x="9464880" y="4340585"/>
            <a:ext cx="1731393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куницы</a:t>
            </a:r>
          </a:p>
        </p:txBody>
      </p:sp>
      <p:sp>
        <p:nvSpPr>
          <p:cNvPr id="6" name="Овал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53E159F4-4BA8-488F-A359-A85764B3759C}"/>
              </a:ext>
            </a:extLst>
          </p:cNvPr>
          <p:cNvSpPr/>
          <p:nvPr/>
        </p:nvSpPr>
        <p:spPr>
          <a:xfrm>
            <a:off x="994528" y="4265628"/>
            <a:ext cx="1731393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Салавату Юлаеву</a:t>
            </a:r>
          </a:p>
        </p:txBody>
      </p:sp>
      <p:sp>
        <p:nvSpPr>
          <p:cNvPr id="8" name="Овал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8514436-F8A6-4E96-9D9B-80911855605C}"/>
              </a:ext>
            </a:extLst>
          </p:cNvPr>
          <p:cNvSpPr/>
          <p:nvPr/>
        </p:nvSpPr>
        <p:spPr>
          <a:xfrm>
            <a:off x="3225726" y="1103454"/>
            <a:ext cx="1731393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Мустаю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Кариму</a:t>
            </a:r>
          </a:p>
        </p:txBody>
      </p:sp>
      <p:sp>
        <p:nvSpPr>
          <p:cNvPr id="9" name="Овал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0F0AD7E-D59B-4E1E-926A-E3F2BF831C00}"/>
              </a:ext>
            </a:extLst>
          </p:cNvPr>
          <p:cNvSpPr/>
          <p:nvPr/>
        </p:nvSpPr>
        <p:spPr>
          <a:xfrm>
            <a:off x="8896972" y="2591538"/>
            <a:ext cx="1698502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Фонтан «Семь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девушек»</a:t>
            </a:r>
          </a:p>
        </p:txBody>
      </p:sp>
      <p:sp>
        <p:nvSpPr>
          <p:cNvPr id="7" name="Овал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69A8C5-0B3C-441C-A5BE-EE575DC6AB72}"/>
              </a:ext>
            </a:extLst>
          </p:cNvPr>
          <p:cNvSpPr/>
          <p:nvPr/>
        </p:nvSpPr>
        <p:spPr>
          <a:xfrm>
            <a:off x="1713320" y="2592373"/>
            <a:ext cx="1731393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Дружбы</a:t>
            </a:r>
          </a:p>
        </p:txBody>
      </p:sp>
      <p:sp>
        <p:nvSpPr>
          <p:cNvPr id="10" name="Овал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26DF6A7-80B9-4191-8436-C7369B9EEC4D}"/>
              </a:ext>
            </a:extLst>
          </p:cNvPr>
          <p:cNvSpPr/>
          <p:nvPr/>
        </p:nvSpPr>
        <p:spPr>
          <a:xfrm>
            <a:off x="7487275" y="1103454"/>
            <a:ext cx="1731393" cy="1545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Мечеть «Ляля-Тюльпан»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94645F61-E5E2-44A8-8641-40DB38D5ADC5}"/>
              </a:ext>
            </a:extLst>
          </p:cNvPr>
          <p:cNvGrpSpPr/>
          <p:nvPr/>
        </p:nvGrpSpPr>
        <p:grpSpPr>
          <a:xfrm>
            <a:off x="5230303" y="4491870"/>
            <a:ext cx="1731393" cy="1545997"/>
            <a:chOff x="5230303" y="4491870"/>
            <a:chExt cx="1731393" cy="1545997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340E9414-E305-47F9-A24F-ACAA2C88DF35}"/>
                </a:ext>
              </a:extLst>
            </p:cNvPr>
            <p:cNvSpPr/>
            <p:nvPr/>
          </p:nvSpPr>
          <p:spPr>
            <a:xfrm>
              <a:off x="5230303" y="4491870"/>
              <a:ext cx="1731393" cy="15459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CB43E6A4-3107-4BD9-A102-4593EEFF7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59" y="4701091"/>
              <a:ext cx="1201651" cy="120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kuraj_ural_(5music.online)">
            <a:hlinkClick r:id="" action="ppaction://media"/>
            <a:extLst>
              <a:ext uri="{FF2B5EF4-FFF2-40B4-BE49-F238E27FC236}">
                <a16:creationId xmlns:a16="http://schemas.microsoft.com/office/drawing/2014/main" xmlns="" id="{74DB2443-EA4D-466F-92CE-40CAA53D0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4168" y="6229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6C05B8-4E0D-4B91-B203-3F0704A9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831" y="248255"/>
            <a:ext cx="7729728" cy="118872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Салавату Юлаеву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0B25537-518A-4D29-AB5F-6A111B27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648" y="1582623"/>
            <a:ext cx="7170704" cy="4780470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68073BE4-0A61-4205-98A0-C84F6108AA43}"/>
              </a:ext>
            </a:extLst>
          </p:cNvPr>
          <p:cNvSpPr/>
          <p:nvPr/>
        </p:nvSpPr>
        <p:spPr>
          <a:xfrm>
            <a:off x="11444140" y="6014301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C56C64-D285-4DDF-B0FA-AD839F8B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9401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Дружбы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7E2FE909-D549-494B-B89C-747D9E097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432" y="1566928"/>
            <a:ext cx="7589136" cy="5061671"/>
          </a:xfrm>
          <a:prstGeom prst="rect">
            <a:avLst/>
          </a:prstGeom>
        </p:spPr>
      </p:pic>
      <p:sp>
        <p:nvSpPr>
          <p:cNvPr id="9" name="Управляющая кнопка: &quot;На главную&quot;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A5CDECBF-8E56-4E70-8AF5-41C1ADA2266D}"/>
              </a:ext>
            </a:extLst>
          </p:cNvPr>
          <p:cNvSpPr/>
          <p:nvPr/>
        </p:nvSpPr>
        <p:spPr>
          <a:xfrm>
            <a:off x="11444140" y="6014301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9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B6245E-525F-4E07-B331-474CD69C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831" y="219974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МусТаю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Кариму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13B9D33-2B3B-4E63-90A4-3D26AB7CB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831" y="1507210"/>
            <a:ext cx="7627796" cy="5055402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5E068600-6A0A-46BB-B4F6-887B25B98301}"/>
              </a:ext>
            </a:extLst>
          </p:cNvPr>
          <p:cNvSpPr/>
          <p:nvPr/>
        </p:nvSpPr>
        <p:spPr>
          <a:xfrm>
            <a:off x="11444140" y="6015857"/>
            <a:ext cx="575035" cy="5467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A753A8-867B-4DE2-A8A0-A11E67AE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7682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победы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1BDF001-5747-4CB8-812A-6D95D2100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43" y="1620330"/>
            <a:ext cx="9594776" cy="49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7BF382-AA7B-44BC-84AF-CBC2142A2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33" r="-2203"/>
          <a:stretch/>
        </p:blipFill>
        <p:spPr>
          <a:xfrm>
            <a:off x="2231136" y="1564850"/>
            <a:ext cx="7842850" cy="5040299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0F6CB17D-BF3C-4A07-92B7-F66A93221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31733438-3B34-4F75-BBC8-48755DF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258" y="252851"/>
            <a:ext cx="7729728" cy="11887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героям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ссср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а.матросову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м.губайдуллину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703</TotalTime>
  <Words>88</Words>
  <Application>Microsoft Office PowerPoint</Application>
  <PresentationFormat>Произвольный</PresentationFormat>
  <Paragraphs>27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Посылка</vt:lpstr>
      <vt:lpstr>Виртуальная экскурсия  Памятники столицы Башкортостана</vt:lpstr>
      <vt:lpstr>Презентация PowerPoint</vt:lpstr>
      <vt:lpstr>Цель</vt:lpstr>
      <vt:lpstr>Презентация PowerPoint</vt:lpstr>
      <vt:lpstr>Памятник Салавату Юлаеву</vt:lpstr>
      <vt:lpstr>Монумент Дружбы</vt:lpstr>
      <vt:lpstr>Памятник МусТаю Кариму</vt:lpstr>
      <vt:lpstr>Парк победы</vt:lpstr>
      <vt:lpstr>Памятник героям ссср а.матросову и м.губайдуллину</vt:lpstr>
      <vt:lpstr>Памятник труженикам тыла</vt:lpstr>
      <vt:lpstr>Республиканский музей  Боевой Славы</vt:lpstr>
      <vt:lpstr>Мечеть «Ляля-тюльпан»</vt:lpstr>
      <vt:lpstr>Фонтан «семь девушек»</vt:lpstr>
      <vt:lpstr>Дом куницы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Памятники столицы Башкортостана</dc:title>
  <dc:creator>Анна Васильева</dc:creator>
  <cp:lastModifiedBy>user</cp:lastModifiedBy>
  <cp:revision>29</cp:revision>
  <dcterms:created xsi:type="dcterms:W3CDTF">2020-06-01T10:26:04Z</dcterms:created>
  <dcterms:modified xsi:type="dcterms:W3CDTF">2022-11-09T18:45:15Z</dcterms:modified>
</cp:coreProperties>
</file>