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60" r:id="rId4"/>
    <p:sldId id="263" r:id="rId5"/>
    <p:sldId id="266" r:id="rId6"/>
    <p:sldId id="265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179" y="0"/>
            <a:ext cx="8689643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76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A5D0F01-B6C4-4996-A519-EE185C326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3B2C817-5F04-423C-A26D-516374554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9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A5D0F01-B6C4-4996-A519-EE185C326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3B2C817-5F04-423C-A26D-516374554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0F01-B6C4-4996-A519-EE185C326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C817-5F04-423C-A26D-516374554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34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A5D0F01-B6C4-4996-A519-EE185C326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3B2C817-5F04-423C-A26D-51637455456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11691" y="45855"/>
            <a:ext cx="864096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335360" y="1988840"/>
            <a:ext cx="1152128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8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A5D0F01-B6C4-4996-A519-EE185C326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3B2C817-5F04-423C-A26D-516374554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1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060848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1" y="2071390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A5D0F01-B6C4-4996-A519-EE185C326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3B2C817-5F04-423C-A26D-516374554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3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16832"/>
            <a:ext cx="55686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2556594"/>
            <a:ext cx="556861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22" y="1934294"/>
            <a:ext cx="56646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022" y="2574056"/>
            <a:ext cx="566462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833747" y="6410897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A5D0F01-B6C4-4996-A519-EE185C326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61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3B2C817-5F04-423C-A26D-516374554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A5D0F01-B6C4-4996-A519-EE185C326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3B2C817-5F04-423C-A26D-516374554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A5D0F01-B6C4-4996-A519-EE185C326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3B2C817-5F04-423C-A26D-516374554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1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A5D0F01-B6C4-4996-A519-EE185C326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3B2C817-5F04-423C-A26D-516374554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A5D0F01-B6C4-4996-A519-EE185C326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3B2C817-5F04-423C-A26D-516374554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1691" y="45855"/>
            <a:ext cx="864096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1152128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A5D0F01-B6C4-4996-A519-EE185C3268EC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3B2C817-5F04-423C-A26D-51637455456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0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8DD79-A7A0-46AF-9D5D-21985E500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английского языка с помощью пословиц и поговорок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3B1EE6-0ABB-413A-81AC-9809FDAD6BE2}"/>
              </a:ext>
            </a:extLst>
          </p:cNvPr>
          <p:cNvSpPr txBox="1"/>
          <p:nvPr/>
        </p:nvSpPr>
        <p:spPr>
          <a:xfrm>
            <a:off x="6788727" y="4272677"/>
            <a:ext cx="5250873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: </a:t>
            </a:r>
          </a:p>
          <a:p>
            <a:pPr algn="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Сёмкина Ольга Анатольевна,</a:t>
            </a:r>
          </a:p>
          <a:p>
            <a:pPr algn="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 первой квалификационной категории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DC5C5-2795-42CE-8564-68296A57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179E62-A4CA-4FC8-A00C-CF9D12E9C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725604"/>
            <a:ext cx="11521280" cy="13366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разнообразить и сделать изучение английского языка в учебном заведении интереснее и понятнее с помощью использования пословиц, поговорок и идиом среди учеников?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C825C-EEF3-4EB5-8FC1-1ABDC06F1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60" y="2923757"/>
            <a:ext cx="6562680" cy="35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CC5AB-2304-459D-82FD-BD8B4689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617" y="121329"/>
            <a:ext cx="9393383" cy="133669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Понятие английских пословиц и поговорок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1E191-3FA8-42CC-84A0-63EC9C55F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988840"/>
            <a:ext cx="11521280" cy="279097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краткие устойчивые выражения, которые отображают исторический опыт народа. Поговорки, в свою очередь, являются частью пословиц. Они есть в каждом языке без исключения, помогая лучше понять традиции, историю и культуру того или иного народа.</a:t>
            </a:r>
          </a:p>
        </p:txBody>
      </p:sp>
    </p:spTree>
    <p:extLst>
      <p:ext uri="{BB962C8B-B14F-4D97-AF65-F5344CB8AC3E}">
        <p14:creationId xmlns:p14="http://schemas.microsoft.com/office/powerpoint/2010/main" val="421919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CC5AB-2304-459D-82FD-BD8B4689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617" y="121329"/>
            <a:ext cx="9393383" cy="133669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Понятие английских пословиц и поговорок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1E191-3FA8-42CC-84A0-63EC9C55F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1" y="1953492"/>
            <a:ext cx="5760640" cy="4783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выполняющие пословицы: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Предупреждают;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Подытоживают народный опыт;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Высмеивают;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Комментируют внешний вид;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Дают советы;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Учат мудрости;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Философствуют.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0C4182-955A-4C81-A224-0F85FA85BACD}"/>
              </a:ext>
            </a:extLst>
          </p:cNvPr>
          <p:cNvSpPr txBox="1"/>
          <p:nvPr/>
        </p:nvSpPr>
        <p:spPr>
          <a:xfrm>
            <a:off x="6096000" y="1953492"/>
            <a:ext cx="57606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Приёмы, используемые в пословицах и поговорках: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сбалансированная форма;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Краткость.</a:t>
            </a:r>
          </a:p>
        </p:txBody>
      </p:sp>
    </p:spTree>
    <p:extLst>
      <p:ext uri="{BB962C8B-B14F-4D97-AF65-F5344CB8AC3E}">
        <p14:creationId xmlns:p14="http://schemas.microsoft.com/office/powerpoint/2010/main" val="19885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7DF5D-C6C3-4114-97DD-ED3642FD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выбранных пословиц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76276-C543-47ED-875C-C20D25683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349" y="1704109"/>
            <a:ext cx="5760640" cy="51080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Старый бык прокладывает прямую борозду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old ox ploughs a straight furrow)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покупай кота в мешке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buy a pig in a poke)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дразни собаку, так и не укусит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sleeping dogs lie)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 пес, да верно служит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old dog will learn no new tricks)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держишь собаку, то сам не лай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keep a dog and bark yourself)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 как кошка с собакой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 like cats and dogs)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Дареному коню в зубы не смотрят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not a gift horse in the mouth)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Коней на переправе не меняют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change horses in midstream)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5912DE-8002-48BE-BCA4-9408A95D5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2011" y="1704108"/>
            <a:ext cx="5760640" cy="51080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Метать бисер перед свиньями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 pearls before swine)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Черная курица несет белое яичко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black hen lays a white egg)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Петух храбр на своей навозной куче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cock is valiant on his own dunghill)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волками жить – по-волчьи выть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keeps company with the wolf will learn to howl)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 из дома – мыши в пляс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cat’s away, the mice will play)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жарь рыбку, пока она не поймана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fry a fish till is caught)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Ленивая овца думает, что её шерсть тяжёлая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lazy sheep thinks its wool heavy)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CC5AB-2304-459D-82FD-BD8B4689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617" y="121329"/>
            <a:ext cx="9393383" cy="133669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Практический аспект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1E191-3FA8-42CC-84A0-63EC9C55F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1696239"/>
            <a:ext cx="4918363" cy="53355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Организационный момент (5 мин)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	 Приветствие (1 мин)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	 Введение в тему урока (4 мин)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Основная часть (30 мин)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	 Игра «Угадай животное» (3 мин)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	 Изучение новых слов (7 мин)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	 Изучение английских пословиц о животных и их русских эквивалентов (10 мин)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	Закрепление изученного материала выполнением заданий (10 мин)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Заключение (5 минут)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	 Предъявление домашнего задания (2 мин)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	 Подведение итогов урока (2 мин)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	 Прощание (1 мин)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0B1054-8FA5-475D-AD3F-8F57783F1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6" y="1890202"/>
            <a:ext cx="6716604" cy="377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0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1D13F8C-54B0-4E1B-A3A4-425E1C4AA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727" y="1792186"/>
            <a:ext cx="8172546" cy="4774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E677F2-12BF-4B70-A22E-577E7310895C}"/>
              </a:ext>
            </a:extLst>
          </p:cNvPr>
          <p:cNvSpPr txBox="1"/>
          <p:nvPr/>
        </p:nvSpPr>
        <p:spPr>
          <a:xfrm>
            <a:off x="3214255" y="277091"/>
            <a:ext cx="8172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схемы результатов двух контрольных срезов</a:t>
            </a:r>
          </a:p>
        </p:txBody>
      </p:sp>
    </p:spTree>
    <p:extLst>
      <p:ext uri="{BB962C8B-B14F-4D97-AF65-F5344CB8AC3E}">
        <p14:creationId xmlns:p14="http://schemas.microsoft.com/office/powerpoint/2010/main" val="384661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84D26-B6BA-4C47-9294-423D7DCC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78A26-D803-4238-AC26-EB02D2D52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всего вышеперечисленного мы сделали выводы: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Культура  неразрывно связана с воспитанием и образованием.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Разнообразие уроков английского языка и введение в них элементов культуры народа развивает в учащихся интерес к языку и желание его изучать;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учебном процессе следует чаще обращать внимание на изучение достижений культуры и создание условий развития поликультурного опыта как школьников, так и своего.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17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79F74-7F67-402A-AADD-DA3E7C58E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6772"/>
            <a:ext cx="9144000" cy="1004455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2947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ir-znaniy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mir-znaniy</Template>
  <TotalTime>320</TotalTime>
  <Words>626</Words>
  <Application>Microsoft Office PowerPoint</Application>
  <PresentationFormat>Широкоэкранный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mir-znaniy</vt:lpstr>
      <vt:lpstr>Изучение английского языка с помощью пословиц и поговорок</vt:lpstr>
      <vt:lpstr>Введение.</vt:lpstr>
      <vt:lpstr>1. Понятие английских пословиц и поговорок</vt:lpstr>
      <vt:lpstr>1. Понятие английских пословиц и поговорок</vt:lpstr>
      <vt:lpstr>Перечень выбранных пословиц</vt:lpstr>
      <vt:lpstr>2. Практический аспект исследования</vt:lpstr>
      <vt:lpstr>Презентация PowerPoint</vt:lpstr>
      <vt:lpstr>Заключение.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21</cp:revision>
  <dcterms:created xsi:type="dcterms:W3CDTF">2023-03-08T15:21:03Z</dcterms:created>
  <dcterms:modified xsi:type="dcterms:W3CDTF">2023-04-13T10:32:01Z</dcterms:modified>
</cp:coreProperties>
</file>