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4" r:id="rId3"/>
    <p:sldId id="307" r:id="rId4"/>
    <p:sldId id="308" r:id="rId5"/>
    <p:sldId id="309" r:id="rId6"/>
    <p:sldId id="310" r:id="rId7"/>
    <p:sldId id="290" r:id="rId8"/>
    <p:sldId id="2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45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9817-ED68-49C4-906E-FEC29E18537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CA2A-9321-45D5-AB1D-B1F0FDC1F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0225"/>
            <a:ext cx="5904656" cy="65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6749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8111117" cy="49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0608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1785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928992" cy="62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9255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52388"/>
            <a:ext cx="9753600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8214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svistanet.com/wp-content/uploads/2015/03/vesna-foto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ifsla.ru/images/6/cvetok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54</cp:revision>
  <dcterms:created xsi:type="dcterms:W3CDTF">2016-04-19T16:08:35Z</dcterms:created>
  <dcterms:modified xsi:type="dcterms:W3CDTF">2023-11-16T14:51:38Z</dcterms:modified>
</cp:coreProperties>
</file>