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9" r:id="rId3"/>
    <p:sldId id="256" r:id="rId4"/>
    <p:sldId id="257" r:id="rId5"/>
    <p:sldId id="260" r:id="rId6"/>
    <p:sldId id="258" r:id="rId7"/>
    <p:sldId id="261" r:id="rId8"/>
    <p:sldId id="262" r:id="rId9"/>
    <p:sldId id="259" r:id="rId10"/>
    <p:sldId id="263" r:id="rId11"/>
    <p:sldId id="264" r:id="rId12"/>
    <p:sldId id="265" r:id="rId13"/>
    <p:sldId id="266" r:id="rId14"/>
    <p:sldId id="270" r:id="rId15"/>
  </p:sldIdLst>
  <p:sldSz cx="9144000" cy="6858000" type="screen4x3"/>
  <p:notesSz cx="6858000" cy="9144000"/>
  <p:custShowLst>
    <p:custShow name="Произвольный показ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5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5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 advTm="5000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775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Муниципальное бюджетное дошкольное образовательное учреждение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Денисовский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детский сад « Солнышко»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Презентация  « Загадки – отгадки»  включает в себя: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Игра «Кто лишний и почему», загадки о животных.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Выполнила: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Воспитатель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Геенко.Н.Д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са - Хищные животные Сибир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3" y="571480"/>
            <a:ext cx="71438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яц-беля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714620"/>
            <a:ext cx="7143801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яц-беляк - «Никогда и ни за что не заводите дикого зайца! Ну, а если к  вам попал такой питомец, любите его всей душой! История нашего лесного  чуда. Расскажу о всех сложностях содержани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00042"/>
            <a:ext cx="700092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ба Яга празднует Видео | Первый ярославский телекана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6"/>
            <a:ext cx="7429551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9580" y="3244334"/>
            <a:ext cx="1534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Ты молодец! </a:t>
            </a:r>
            <a:endParaRPr lang="ru-RU" dirty="0"/>
          </a:p>
        </p:txBody>
      </p:sp>
      <p:sp>
        <p:nvSpPr>
          <p:cNvPr id="27650" name="AutoShape 2" descr="Неожиданный признак старения: если вы используете эти смайлики, то молодежь  вас точно не поймет - ForumDai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Неожиданный признак старения: если вы используете эти смайлики, то молодежь  вас точно не поймет - ForumDai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Неожиданный признак старения: если вы используете эти смайлики, то молодежь  вас точно не поймет - ForumDai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Неожиданный признак старения: если вы используете эти смайлики, то молодежь  вас точно не поймет - ForumDai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Смайлик смайлик большой палец сигнал эмодзи, лицо, смайлик, большой палец  Сигнал png | PNGWi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785926"/>
            <a:ext cx="5572163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28728" y="1142984"/>
            <a:ext cx="8210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Ты молодец!</a:t>
            </a:r>
            <a:endParaRPr lang="ru-RU" sz="9600" dirty="0"/>
          </a:p>
        </p:txBody>
      </p:sp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754833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Выбрать лишний рисунок и объяснить почему именно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лишнее.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Задачи: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Развивать словесно-логическое мышление.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2. Развивать внимательность.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«Кто лишний и почему?»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Презентация &quot;Четвертый лишний&quot; (дикие и домашние животные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7848872" cy="446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 &quot;Четвертый лишний&quot; (дикие и домашние животные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8001056" cy="54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идактическая игра «Четвертый лишний». Воспитателям детских садов, школьным  учителям и педагогам - Маам.р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5" y="714356"/>
            <a:ext cx="692948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ильфанд рассказал, когда наступит весна в России — Новости — город Рязань  на городском сайте RZN.inf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85794"/>
            <a:ext cx="707236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лка — символ города, и немного ностальгии для вдохновения | Журнал  Ярмарки Мастеро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85728"/>
            <a:ext cx="7215238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итель Тувы выжил в медвежьей берлог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857232"/>
            <a:ext cx="7143800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жки и берлоги бурого медведя – Мир Знани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7" y="642918"/>
            <a:ext cx="685804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211</TotalTime>
  <Words>57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  <vt:variant>
        <vt:lpstr>Произвольные показы</vt:lpstr>
      </vt:variant>
      <vt:variant>
        <vt:i4>1</vt:i4>
      </vt:variant>
    </vt:vector>
  </HeadingPairs>
  <TitlesOfParts>
    <vt:vector size="16" baseType="lpstr">
      <vt:lpstr>Изящная</vt:lpstr>
      <vt:lpstr>Слайд 1</vt:lpstr>
      <vt:lpstr>Слайд 2</vt:lpstr>
      <vt:lpstr>«Кто лишний и почему?»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Произвольный показ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29</cp:revision>
  <dcterms:created xsi:type="dcterms:W3CDTF">2023-01-10T03:48:13Z</dcterms:created>
  <dcterms:modified xsi:type="dcterms:W3CDTF">2023-01-23T03:02:38Z</dcterms:modified>
</cp:coreProperties>
</file>