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58" r:id="rId4"/>
    <p:sldId id="259" r:id="rId5"/>
    <p:sldId id="261" r:id="rId6"/>
    <p:sldId id="260" r:id="rId7"/>
    <p:sldId id="263" r:id="rId8"/>
    <p:sldId id="264" r:id="rId9"/>
    <p:sldId id="27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C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Диаграмма составляющих образовательного процесса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896-4B69-80FC-7A119F0242F0}"/>
              </c:ext>
            </c:extLst>
          </c:dPt>
          <c:dPt>
            <c:idx val="1"/>
            <c:bubble3D val="0"/>
            <c:spPr>
              <a:solidFill>
                <a:schemeClr val="accent5">
                  <a:shade val="7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896-4B69-80FC-7A119F0242F0}"/>
              </c:ext>
            </c:extLst>
          </c:dPt>
          <c:dPt>
            <c:idx val="2"/>
            <c:bubble3D val="0"/>
            <c:spPr>
              <a:solidFill>
                <a:schemeClr val="accent5">
                  <a:shade val="9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896-4B69-80FC-7A119F0242F0}"/>
              </c:ext>
            </c:extLst>
          </c:dPt>
          <c:dPt>
            <c:idx val="3"/>
            <c:bubble3D val="0"/>
            <c:spPr>
              <a:solidFill>
                <a:schemeClr val="accent5">
                  <a:tint val="9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896-4B69-80FC-7A119F0242F0}"/>
              </c:ext>
            </c:extLst>
          </c:dPt>
          <c:dPt>
            <c:idx val="4"/>
            <c:bubble3D val="0"/>
            <c:spPr>
              <a:solidFill>
                <a:schemeClr val="accent5">
                  <a:tint val="7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896-4B69-80FC-7A119F0242F0}"/>
              </c:ext>
            </c:extLst>
          </c:dPt>
          <c:dPt>
            <c:idx val="5"/>
            <c:bubble3D val="0"/>
            <c:spPr>
              <a:solidFill>
                <a:schemeClr val="accent5">
                  <a:tint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896-4B69-80FC-7A119F0242F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Аудиторные занятия</c:v>
                </c:pt>
                <c:pt idx="1">
                  <c:v>Конкурсная деятельность</c:v>
                </c:pt>
                <c:pt idx="2">
                  <c:v>Творческая лаборатория</c:v>
                </c:pt>
                <c:pt idx="3">
                  <c:v>Персональная выставка</c:v>
                </c:pt>
                <c:pt idx="4">
                  <c:v>Пленэр</c:v>
                </c:pt>
                <c:pt idx="5">
                  <c:v>Самостоятельная работа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0.54</c:v>
                </c:pt>
                <c:pt idx="1">
                  <c:v>0.08</c:v>
                </c:pt>
                <c:pt idx="2">
                  <c:v>0.05</c:v>
                </c:pt>
                <c:pt idx="3">
                  <c:v>8.1000000000000003E-2</c:v>
                </c:pt>
                <c:pt idx="4">
                  <c:v>0.15</c:v>
                </c:pt>
                <c:pt idx="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896-4B69-80FC-7A119F0242F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05189227214185"/>
          <c:y val="0.17858512878197919"/>
          <c:w val="0.37305920716130453"/>
          <c:h val="0.7107017872765903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6BBF33-7197-434C-809A-67253E2FBE4B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D9425580-1193-4565-A8D1-60D60C239D61}">
      <dgm:prSet phldrT="[Текст]" custT="1"/>
      <dgm:spPr/>
      <dgm:t>
        <a:bodyPr/>
        <a:lstStyle/>
        <a:p>
          <a:r>
            <a:rPr lang="ru-RU" sz="1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Теоретичекие</a:t>
          </a:r>
          <a:r>
            <a:rPr lang="ru-RU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 и практические занятия</a:t>
          </a:r>
          <a:endParaRPr lang="ru-RU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207B94-1653-4124-AF73-DEA24AE8F24B}" type="parTrans" cxnId="{8FB00EF5-B87E-44BC-AFB3-5E1449D77C9D}">
      <dgm:prSet/>
      <dgm:spPr/>
      <dgm:t>
        <a:bodyPr/>
        <a:lstStyle/>
        <a:p>
          <a:endParaRPr lang="ru-RU"/>
        </a:p>
      </dgm:t>
    </dgm:pt>
    <dgm:pt modelId="{1592DE49-4E29-40AE-812D-7DE3E5AF4308}" type="sibTrans" cxnId="{8FB00EF5-B87E-44BC-AFB3-5E1449D77C9D}">
      <dgm:prSet/>
      <dgm:spPr/>
      <dgm:t>
        <a:bodyPr/>
        <a:lstStyle/>
        <a:p>
          <a:endParaRPr lang="ru-RU"/>
        </a:p>
      </dgm:t>
    </dgm:pt>
    <dgm:pt modelId="{C571A10A-98CF-47D1-B03D-885191E638E5}">
      <dgm:prSet phldrT="[Текст]" custT="1"/>
      <dgm:spPr/>
      <dgm:t>
        <a:bodyPr/>
        <a:lstStyle/>
        <a:p>
          <a:r>
            <a:rPr lang="ru-RU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Участие в конкурсных мероприятиях</a:t>
          </a:r>
          <a:endParaRPr lang="ru-RU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6C7A2E-9DC8-4FB7-8A32-524DB95FE7E3}" type="parTrans" cxnId="{DED52D59-3BAD-4E95-84AF-504713E755F6}">
      <dgm:prSet/>
      <dgm:spPr/>
      <dgm:t>
        <a:bodyPr/>
        <a:lstStyle/>
        <a:p>
          <a:endParaRPr lang="ru-RU"/>
        </a:p>
      </dgm:t>
    </dgm:pt>
    <dgm:pt modelId="{4888D170-FAD8-4589-88F5-278B5314A557}" type="sibTrans" cxnId="{DED52D59-3BAD-4E95-84AF-504713E755F6}">
      <dgm:prSet/>
      <dgm:spPr/>
      <dgm:t>
        <a:bodyPr/>
        <a:lstStyle/>
        <a:p>
          <a:endParaRPr lang="ru-RU"/>
        </a:p>
      </dgm:t>
    </dgm:pt>
    <dgm:pt modelId="{5B4826F9-A120-4FE5-A0D6-9569AFB02029}">
      <dgm:prSet phldrT="[Текст]" custT="1"/>
      <dgm:spPr/>
      <dgm:t>
        <a:bodyPr/>
        <a:lstStyle/>
        <a:p>
          <a:r>
            <a:rPr lang="ru-RU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Сетевое взаимодействие с Русским музеем </a:t>
          </a:r>
          <a:endParaRPr lang="ru-RU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1CD296-3DEF-4B78-9529-B65E35A88E30}" type="parTrans" cxnId="{E81BB43C-B87D-4AFB-83D8-8C54AA92011F}">
      <dgm:prSet/>
      <dgm:spPr/>
      <dgm:t>
        <a:bodyPr/>
        <a:lstStyle/>
        <a:p>
          <a:endParaRPr lang="ru-RU"/>
        </a:p>
      </dgm:t>
    </dgm:pt>
    <dgm:pt modelId="{7D3E7335-C6ED-44C2-AD58-3B86CD12F49E}" type="sibTrans" cxnId="{E81BB43C-B87D-4AFB-83D8-8C54AA92011F}">
      <dgm:prSet/>
      <dgm:spPr/>
      <dgm:t>
        <a:bodyPr/>
        <a:lstStyle/>
        <a:p>
          <a:endParaRPr lang="ru-RU"/>
        </a:p>
      </dgm:t>
    </dgm:pt>
    <dgm:pt modelId="{0ADBBF22-6E93-4570-A2F8-56D41C918368}">
      <dgm:prSet custT="1"/>
      <dgm:spPr/>
      <dgm:t>
        <a:bodyPr/>
        <a:lstStyle/>
        <a:p>
          <a:r>
            <a:rPr lang="ru-RU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Практическая работа  </a:t>
          </a:r>
          <a:r>
            <a:rPr lang="ru-RU" sz="1600" b="1" i="0" dirty="0" smtClean="0">
              <a:latin typeface="Calibri" panose="020F0502020204030204" pitchFamily="34" charset="0"/>
              <a:cs typeface="Calibri" panose="020F0502020204030204" pitchFamily="34" charset="0"/>
            </a:rPr>
            <a:t>без непосредственной помощи педагога</a:t>
          </a:r>
          <a:endParaRPr lang="ru-RU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749BBD-0EE1-4AC1-841C-FDA0162432AA}" type="parTrans" cxnId="{BE8FF906-890B-4E16-ADC6-176F5C216EF3}">
      <dgm:prSet/>
      <dgm:spPr/>
      <dgm:t>
        <a:bodyPr/>
        <a:lstStyle/>
        <a:p>
          <a:endParaRPr lang="ru-RU"/>
        </a:p>
      </dgm:t>
    </dgm:pt>
    <dgm:pt modelId="{58D14EF9-6F32-4884-A8E9-66FC953B703F}" type="sibTrans" cxnId="{BE8FF906-890B-4E16-ADC6-176F5C216EF3}">
      <dgm:prSet/>
      <dgm:spPr/>
      <dgm:t>
        <a:bodyPr/>
        <a:lstStyle/>
        <a:p>
          <a:endParaRPr lang="ru-RU"/>
        </a:p>
      </dgm:t>
    </dgm:pt>
    <dgm:pt modelId="{A81C4088-3D59-4097-8E3C-B21A0484BE47}">
      <dgm:prSet custT="1"/>
      <dgm:spPr/>
      <dgm:t>
        <a:bodyPr/>
        <a:lstStyle/>
        <a:p>
          <a:r>
            <a:rPr lang="ru-RU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Публичная демонстрация достижений </a:t>
          </a:r>
          <a:endParaRPr lang="ru-RU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F13CAC-B154-4C6F-BEA0-A156F94F2C55}" type="parTrans" cxnId="{9DFDA602-711C-4105-8F10-64DA249A9573}">
      <dgm:prSet/>
      <dgm:spPr/>
      <dgm:t>
        <a:bodyPr/>
        <a:lstStyle/>
        <a:p>
          <a:endParaRPr lang="ru-RU"/>
        </a:p>
      </dgm:t>
    </dgm:pt>
    <dgm:pt modelId="{155C6526-73F1-4D41-A8C3-F34F610B5AF4}" type="sibTrans" cxnId="{9DFDA602-711C-4105-8F10-64DA249A9573}">
      <dgm:prSet/>
      <dgm:spPr/>
      <dgm:t>
        <a:bodyPr/>
        <a:lstStyle/>
        <a:p>
          <a:endParaRPr lang="ru-RU"/>
        </a:p>
      </dgm:t>
    </dgm:pt>
    <dgm:pt modelId="{17312C17-0379-458C-A2E0-DEB29C927A0A}">
      <dgm:prSet custT="1"/>
      <dgm:spPr/>
      <dgm:t>
        <a:bodyPr/>
        <a:lstStyle/>
        <a:p>
          <a:r>
            <a:rPr lang="ru-RU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Практика на «открытом воздухе»</a:t>
          </a:r>
          <a:endParaRPr lang="ru-RU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86371A-0D7C-450C-9CC9-0C3D19A1EF6F}" type="sibTrans" cxnId="{286EFEFD-760D-4598-B384-F825D5238F5A}">
      <dgm:prSet/>
      <dgm:spPr/>
      <dgm:t>
        <a:bodyPr/>
        <a:lstStyle/>
        <a:p>
          <a:endParaRPr lang="ru-RU"/>
        </a:p>
      </dgm:t>
    </dgm:pt>
    <dgm:pt modelId="{802C7417-6772-4B6D-966F-E81D458D3269}" type="parTrans" cxnId="{286EFEFD-760D-4598-B384-F825D5238F5A}">
      <dgm:prSet/>
      <dgm:spPr/>
      <dgm:t>
        <a:bodyPr/>
        <a:lstStyle/>
        <a:p>
          <a:endParaRPr lang="ru-RU"/>
        </a:p>
      </dgm:t>
    </dgm:pt>
    <dgm:pt modelId="{6564B508-D1AE-464E-8FFB-280995AD3BD0}" type="pres">
      <dgm:prSet presAssocID="{A46BBF33-7197-434C-809A-67253E2FBE4B}" presName="linearFlow" presStyleCnt="0">
        <dgm:presLayoutVars>
          <dgm:dir/>
          <dgm:resizeHandles val="exact"/>
        </dgm:presLayoutVars>
      </dgm:prSet>
      <dgm:spPr/>
    </dgm:pt>
    <dgm:pt modelId="{94125EA9-B6A3-48D8-8E25-0666CBE670EB}" type="pres">
      <dgm:prSet presAssocID="{D9425580-1193-4565-A8D1-60D60C239D61}" presName="composite" presStyleCnt="0"/>
      <dgm:spPr/>
    </dgm:pt>
    <dgm:pt modelId="{A950C246-11B1-4C53-A2A2-8E6DAD4FBB2A}" type="pres">
      <dgm:prSet presAssocID="{D9425580-1193-4565-A8D1-60D60C239D61}" presName="imgShp" presStyleLbl="fgImgPlace1" presStyleIdx="0" presStyleCnt="6" custScaleX="355198" custScaleY="336511" custLinFactNeighborX="-36968" custLinFactNeighborY="-528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</dgm:spPr>
    </dgm:pt>
    <dgm:pt modelId="{1C7BD86E-A32C-4F1D-9188-E98951E412C1}" type="pres">
      <dgm:prSet presAssocID="{D9425580-1193-4565-A8D1-60D60C239D61}" presName="txShp" presStyleLbl="node1" presStyleIdx="0" presStyleCnt="6" custScaleY="266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A372D7-5A19-409A-9A31-E074E23BE9DE}" type="pres">
      <dgm:prSet presAssocID="{1592DE49-4E29-40AE-812D-7DE3E5AF4308}" presName="spacing" presStyleCnt="0"/>
      <dgm:spPr/>
    </dgm:pt>
    <dgm:pt modelId="{603533BC-6F8B-499F-BFA3-5805FAEA8A54}" type="pres">
      <dgm:prSet presAssocID="{C571A10A-98CF-47D1-B03D-885191E638E5}" presName="composite" presStyleCnt="0"/>
      <dgm:spPr/>
    </dgm:pt>
    <dgm:pt modelId="{1E436231-AB4B-4B11-91F2-336DBD36CA21}" type="pres">
      <dgm:prSet presAssocID="{C571A10A-98CF-47D1-B03D-885191E638E5}" presName="imgShp" presStyleLbl="fgImgPlace1" presStyleIdx="1" presStyleCnt="6" custScaleX="331230" custScaleY="347153" custLinFactNeighborX="-56515" custLinFactNeighborY="4477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1000" b="-61000"/>
          </a:stretch>
        </a:blipFill>
      </dgm:spPr>
    </dgm:pt>
    <dgm:pt modelId="{56CCFA8C-3798-4D6D-80E2-D2AA58358369}" type="pres">
      <dgm:prSet presAssocID="{C571A10A-98CF-47D1-B03D-885191E638E5}" presName="txShp" presStyleLbl="node1" presStyleIdx="1" presStyleCnt="6" custScaleY="266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875AA4-9485-4D96-B3B9-910BEBB49A71}" type="pres">
      <dgm:prSet presAssocID="{4888D170-FAD8-4589-88F5-278B5314A557}" presName="spacing" presStyleCnt="0"/>
      <dgm:spPr/>
    </dgm:pt>
    <dgm:pt modelId="{95FD1C22-950E-45BC-80DD-63EDA3792BE6}" type="pres">
      <dgm:prSet presAssocID="{5B4826F9-A120-4FE5-A0D6-9569AFB02029}" presName="composite" presStyleCnt="0"/>
      <dgm:spPr/>
    </dgm:pt>
    <dgm:pt modelId="{8E795FD8-9721-4149-BF1B-4ED89906A05F}" type="pres">
      <dgm:prSet presAssocID="{5B4826F9-A120-4FE5-A0D6-9569AFB02029}" presName="imgShp" presStyleLbl="fgImgPlace1" presStyleIdx="2" presStyleCnt="6" custScaleX="345084" custScaleY="333863" custLinFactNeighborX="-45629" custLinFactNeighborY="1711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</dgm:pt>
    <dgm:pt modelId="{DF1C74F1-40FA-407D-B05A-6777B116CB9D}" type="pres">
      <dgm:prSet presAssocID="{5B4826F9-A120-4FE5-A0D6-9569AFB02029}" presName="txShp" presStyleLbl="node1" presStyleIdx="2" presStyleCnt="6" custScaleY="285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A9889-3E3C-444D-AFB8-EAD35CEA73E5}" type="pres">
      <dgm:prSet presAssocID="{7D3E7335-C6ED-44C2-AD58-3B86CD12F49E}" presName="spacing" presStyleCnt="0"/>
      <dgm:spPr/>
    </dgm:pt>
    <dgm:pt modelId="{1DAF4AD0-8C87-424A-8C2C-1A707818EFA7}" type="pres">
      <dgm:prSet presAssocID="{A81C4088-3D59-4097-8E3C-B21A0484BE47}" presName="composite" presStyleCnt="0"/>
      <dgm:spPr/>
    </dgm:pt>
    <dgm:pt modelId="{65AF7060-C533-4CC9-BDE2-42FC4D4C7A09}" type="pres">
      <dgm:prSet presAssocID="{A81C4088-3D59-4097-8E3C-B21A0484BE47}" presName="imgShp" presStyleLbl="fgImgPlace1" presStyleIdx="3" presStyleCnt="6" custScaleX="325078" custScaleY="308863" custLinFactNeighborX="-40805" custLinFactNeighborY="1748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</dgm:spPr>
    </dgm:pt>
    <dgm:pt modelId="{2FF5CBB8-E82D-4BAB-AD68-2811448EE319}" type="pres">
      <dgm:prSet presAssocID="{A81C4088-3D59-4097-8E3C-B21A0484BE47}" presName="txShp" presStyleLbl="node1" presStyleIdx="3" presStyleCnt="6" custScaleY="266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4CE88-81C9-42FF-B655-421AB2F37B0A}" type="pres">
      <dgm:prSet presAssocID="{155C6526-73F1-4D41-A8C3-F34F610B5AF4}" presName="spacing" presStyleCnt="0"/>
      <dgm:spPr/>
    </dgm:pt>
    <dgm:pt modelId="{B5F883EC-16A7-47EE-AB6F-30D70D71B807}" type="pres">
      <dgm:prSet presAssocID="{17312C17-0379-458C-A2E0-DEB29C927A0A}" presName="composite" presStyleCnt="0"/>
      <dgm:spPr/>
    </dgm:pt>
    <dgm:pt modelId="{4F8614AD-A8AC-41D6-8ECB-D26C00F84AB1}" type="pres">
      <dgm:prSet presAssocID="{17312C17-0379-458C-A2E0-DEB29C927A0A}" presName="imgShp" presStyleLbl="fgImgPlace1" presStyleIdx="4" presStyleCnt="6" custScaleX="321362" custScaleY="308022" custLinFactNeighborX="-23766" custLinFactNeighborY="2376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</dgm:pt>
    <dgm:pt modelId="{82A87DE4-DD8B-41AF-B730-D659E03CB024}" type="pres">
      <dgm:prSet presAssocID="{17312C17-0379-458C-A2E0-DEB29C927A0A}" presName="txShp" presStyleLbl="node1" presStyleIdx="4" presStyleCnt="6" custScaleY="266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9CCFF-0E03-4AB0-8D12-CD33B17FFCBD}" type="pres">
      <dgm:prSet presAssocID="{5986371A-0D7C-450C-9CC9-0C3D19A1EF6F}" presName="spacing" presStyleCnt="0"/>
      <dgm:spPr/>
    </dgm:pt>
    <dgm:pt modelId="{0D0D8AAA-E0E8-4CD9-9559-7E83763411FD}" type="pres">
      <dgm:prSet presAssocID="{0ADBBF22-6E93-4570-A2F8-56D41C918368}" presName="composite" presStyleCnt="0"/>
      <dgm:spPr/>
    </dgm:pt>
    <dgm:pt modelId="{36D0910F-6E85-410A-B5E0-38FD291DD0C0}" type="pres">
      <dgm:prSet presAssocID="{0ADBBF22-6E93-4570-A2F8-56D41C918368}" presName="imgShp" presStyleLbl="fgImgPlace1" presStyleIdx="5" presStyleCnt="6" custScaleX="337091" custScaleY="314472" custLinFactNeighborX="-17824" custLinFactNeighborY="5942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1000" b="-61000"/>
          </a:stretch>
        </a:blipFill>
      </dgm:spPr>
    </dgm:pt>
    <dgm:pt modelId="{B3990229-EC76-40B5-9F2A-B873DEF790FB}" type="pres">
      <dgm:prSet presAssocID="{0ADBBF22-6E93-4570-A2F8-56D41C918368}" presName="txShp" presStyleLbl="node1" presStyleIdx="5" presStyleCnt="6" custScaleY="315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FC7B9C-C1E5-4D9E-9CD6-C9F75BE33C05}" type="presOf" srcId="{D9425580-1193-4565-A8D1-60D60C239D61}" destId="{1C7BD86E-A32C-4F1D-9188-E98951E412C1}" srcOrd="0" destOrd="0" presId="urn:microsoft.com/office/officeart/2005/8/layout/vList3"/>
    <dgm:cxn modelId="{54ADCBB0-48C2-4199-BCF2-6284B47D1E63}" type="presOf" srcId="{0ADBBF22-6E93-4570-A2F8-56D41C918368}" destId="{B3990229-EC76-40B5-9F2A-B873DEF790FB}" srcOrd="0" destOrd="0" presId="urn:microsoft.com/office/officeart/2005/8/layout/vList3"/>
    <dgm:cxn modelId="{CF6188A9-B0A0-4A75-A386-A4016D11CA69}" type="presOf" srcId="{5B4826F9-A120-4FE5-A0D6-9569AFB02029}" destId="{DF1C74F1-40FA-407D-B05A-6777B116CB9D}" srcOrd="0" destOrd="0" presId="urn:microsoft.com/office/officeart/2005/8/layout/vList3"/>
    <dgm:cxn modelId="{E81BB43C-B87D-4AFB-83D8-8C54AA92011F}" srcId="{A46BBF33-7197-434C-809A-67253E2FBE4B}" destId="{5B4826F9-A120-4FE5-A0D6-9569AFB02029}" srcOrd="2" destOrd="0" parTransId="{681CD296-3DEF-4B78-9529-B65E35A88E30}" sibTransId="{7D3E7335-C6ED-44C2-AD58-3B86CD12F49E}"/>
    <dgm:cxn modelId="{DED52D59-3BAD-4E95-84AF-504713E755F6}" srcId="{A46BBF33-7197-434C-809A-67253E2FBE4B}" destId="{C571A10A-98CF-47D1-B03D-885191E638E5}" srcOrd="1" destOrd="0" parTransId="{6D6C7A2E-9DC8-4FB7-8A32-524DB95FE7E3}" sibTransId="{4888D170-FAD8-4589-88F5-278B5314A557}"/>
    <dgm:cxn modelId="{BE8FF906-890B-4E16-ADC6-176F5C216EF3}" srcId="{A46BBF33-7197-434C-809A-67253E2FBE4B}" destId="{0ADBBF22-6E93-4570-A2F8-56D41C918368}" srcOrd="5" destOrd="0" parTransId="{3C749BBD-0EE1-4AC1-841C-FDA0162432AA}" sibTransId="{58D14EF9-6F32-4884-A8E9-66FC953B703F}"/>
    <dgm:cxn modelId="{9DFDA602-711C-4105-8F10-64DA249A9573}" srcId="{A46BBF33-7197-434C-809A-67253E2FBE4B}" destId="{A81C4088-3D59-4097-8E3C-B21A0484BE47}" srcOrd="3" destOrd="0" parTransId="{59F13CAC-B154-4C6F-BEA0-A156F94F2C55}" sibTransId="{155C6526-73F1-4D41-A8C3-F34F610B5AF4}"/>
    <dgm:cxn modelId="{D55866A8-C6D1-4B21-BBB3-B9DE6DD21EEA}" type="presOf" srcId="{C571A10A-98CF-47D1-B03D-885191E638E5}" destId="{56CCFA8C-3798-4D6D-80E2-D2AA58358369}" srcOrd="0" destOrd="0" presId="urn:microsoft.com/office/officeart/2005/8/layout/vList3"/>
    <dgm:cxn modelId="{18E7BB3E-EBD3-4DC5-A15A-ECE00D9619F6}" type="presOf" srcId="{A81C4088-3D59-4097-8E3C-B21A0484BE47}" destId="{2FF5CBB8-E82D-4BAB-AD68-2811448EE319}" srcOrd="0" destOrd="0" presId="urn:microsoft.com/office/officeart/2005/8/layout/vList3"/>
    <dgm:cxn modelId="{377A4629-01D3-4333-A2EC-E5AACA3D91A5}" type="presOf" srcId="{17312C17-0379-458C-A2E0-DEB29C927A0A}" destId="{82A87DE4-DD8B-41AF-B730-D659E03CB024}" srcOrd="0" destOrd="0" presId="urn:microsoft.com/office/officeart/2005/8/layout/vList3"/>
    <dgm:cxn modelId="{8FB00EF5-B87E-44BC-AFB3-5E1449D77C9D}" srcId="{A46BBF33-7197-434C-809A-67253E2FBE4B}" destId="{D9425580-1193-4565-A8D1-60D60C239D61}" srcOrd="0" destOrd="0" parTransId="{63207B94-1653-4124-AF73-DEA24AE8F24B}" sibTransId="{1592DE49-4E29-40AE-812D-7DE3E5AF4308}"/>
    <dgm:cxn modelId="{286EFEFD-760D-4598-B384-F825D5238F5A}" srcId="{A46BBF33-7197-434C-809A-67253E2FBE4B}" destId="{17312C17-0379-458C-A2E0-DEB29C927A0A}" srcOrd="4" destOrd="0" parTransId="{802C7417-6772-4B6D-966F-E81D458D3269}" sibTransId="{5986371A-0D7C-450C-9CC9-0C3D19A1EF6F}"/>
    <dgm:cxn modelId="{FE063027-7FA8-4836-B9F5-0789DA03A80B}" type="presOf" srcId="{A46BBF33-7197-434C-809A-67253E2FBE4B}" destId="{6564B508-D1AE-464E-8FFB-280995AD3BD0}" srcOrd="0" destOrd="0" presId="urn:microsoft.com/office/officeart/2005/8/layout/vList3"/>
    <dgm:cxn modelId="{B7C28C39-C7FC-45E4-B81F-1183018377D1}" type="presParOf" srcId="{6564B508-D1AE-464E-8FFB-280995AD3BD0}" destId="{94125EA9-B6A3-48D8-8E25-0666CBE670EB}" srcOrd="0" destOrd="0" presId="urn:microsoft.com/office/officeart/2005/8/layout/vList3"/>
    <dgm:cxn modelId="{D808CE4A-C3AC-4BCC-B005-5BD729DA7D73}" type="presParOf" srcId="{94125EA9-B6A3-48D8-8E25-0666CBE670EB}" destId="{A950C246-11B1-4C53-A2A2-8E6DAD4FBB2A}" srcOrd="0" destOrd="0" presId="urn:microsoft.com/office/officeart/2005/8/layout/vList3"/>
    <dgm:cxn modelId="{2F29E54C-71E4-44AA-BEEC-DAD006E25B74}" type="presParOf" srcId="{94125EA9-B6A3-48D8-8E25-0666CBE670EB}" destId="{1C7BD86E-A32C-4F1D-9188-E98951E412C1}" srcOrd="1" destOrd="0" presId="urn:microsoft.com/office/officeart/2005/8/layout/vList3"/>
    <dgm:cxn modelId="{72EEE82B-F224-4641-AA69-E15A679ECE8D}" type="presParOf" srcId="{6564B508-D1AE-464E-8FFB-280995AD3BD0}" destId="{5FA372D7-5A19-409A-9A31-E074E23BE9DE}" srcOrd="1" destOrd="0" presId="urn:microsoft.com/office/officeart/2005/8/layout/vList3"/>
    <dgm:cxn modelId="{698C19B5-AD90-4B16-A7A6-2B89D915C895}" type="presParOf" srcId="{6564B508-D1AE-464E-8FFB-280995AD3BD0}" destId="{603533BC-6F8B-499F-BFA3-5805FAEA8A54}" srcOrd="2" destOrd="0" presId="urn:microsoft.com/office/officeart/2005/8/layout/vList3"/>
    <dgm:cxn modelId="{E14C5231-D775-4E9F-B2B3-D4D88350BC5E}" type="presParOf" srcId="{603533BC-6F8B-499F-BFA3-5805FAEA8A54}" destId="{1E436231-AB4B-4B11-91F2-336DBD36CA21}" srcOrd="0" destOrd="0" presId="urn:microsoft.com/office/officeart/2005/8/layout/vList3"/>
    <dgm:cxn modelId="{A68D214B-21B2-4402-8073-3F0B324666B4}" type="presParOf" srcId="{603533BC-6F8B-499F-BFA3-5805FAEA8A54}" destId="{56CCFA8C-3798-4D6D-80E2-D2AA58358369}" srcOrd="1" destOrd="0" presId="urn:microsoft.com/office/officeart/2005/8/layout/vList3"/>
    <dgm:cxn modelId="{087A1960-C200-40E3-A352-6E84BC74641B}" type="presParOf" srcId="{6564B508-D1AE-464E-8FFB-280995AD3BD0}" destId="{4D875AA4-9485-4D96-B3B9-910BEBB49A71}" srcOrd="3" destOrd="0" presId="urn:microsoft.com/office/officeart/2005/8/layout/vList3"/>
    <dgm:cxn modelId="{1992044B-831C-4C86-B615-DD2EC6A30780}" type="presParOf" srcId="{6564B508-D1AE-464E-8FFB-280995AD3BD0}" destId="{95FD1C22-950E-45BC-80DD-63EDA3792BE6}" srcOrd="4" destOrd="0" presId="urn:microsoft.com/office/officeart/2005/8/layout/vList3"/>
    <dgm:cxn modelId="{DF60E60A-9606-4C85-AD8C-382BCF7DC209}" type="presParOf" srcId="{95FD1C22-950E-45BC-80DD-63EDA3792BE6}" destId="{8E795FD8-9721-4149-BF1B-4ED89906A05F}" srcOrd="0" destOrd="0" presId="urn:microsoft.com/office/officeart/2005/8/layout/vList3"/>
    <dgm:cxn modelId="{57C5965F-9102-4EB6-B191-19A8AD4761A2}" type="presParOf" srcId="{95FD1C22-950E-45BC-80DD-63EDA3792BE6}" destId="{DF1C74F1-40FA-407D-B05A-6777B116CB9D}" srcOrd="1" destOrd="0" presId="urn:microsoft.com/office/officeart/2005/8/layout/vList3"/>
    <dgm:cxn modelId="{57937803-073C-40C1-9E4D-E0302CAAA8FD}" type="presParOf" srcId="{6564B508-D1AE-464E-8FFB-280995AD3BD0}" destId="{AD1A9889-3E3C-444D-AFB8-EAD35CEA73E5}" srcOrd="5" destOrd="0" presId="urn:microsoft.com/office/officeart/2005/8/layout/vList3"/>
    <dgm:cxn modelId="{C534B0D8-5DBB-4D86-B44F-BF037025F5D1}" type="presParOf" srcId="{6564B508-D1AE-464E-8FFB-280995AD3BD0}" destId="{1DAF4AD0-8C87-424A-8C2C-1A707818EFA7}" srcOrd="6" destOrd="0" presId="urn:microsoft.com/office/officeart/2005/8/layout/vList3"/>
    <dgm:cxn modelId="{29ED800D-67FE-43F6-A5D5-612D776CD40D}" type="presParOf" srcId="{1DAF4AD0-8C87-424A-8C2C-1A707818EFA7}" destId="{65AF7060-C533-4CC9-BDE2-42FC4D4C7A09}" srcOrd="0" destOrd="0" presId="urn:microsoft.com/office/officeart/2005/8/layout/vList3"/>
    <dgm:cxn modelId="{7213CC8F-D90C-44AE-B485-1098D46F0995}" type="presParOf" srcId="{1DAF4AD0-8C87-424A-8C2C-1A707818EFA7}" destId="{2FF5CBB8-E82D-4BAB-AD68-2811448EE319}" srcOrd="1" destOrd="0" presId="urn:microsoft.com/office/officeart/2005/8/layout/vList3"/>
    <dgm:cxn modelId="{0804DB55-F988-4BD3-9EB5-8B327ED21654}" type="presParOf" srcId="{6564B508-D1AE-464E-8FFB-280995AD3BD0}" destId="{91D4CE88-81C9-42FF-B655-421AB2F37B0A}" srcOrd="7" destOrd="0" presId="urn:microsoft.com/office/officeart/2005/8/layout/vList3"/>
    <dgm:cxn modelId="{E3452C01-B084-4591-B79E-CC58879EC92C}" type="presParOf" srcId="{6564B508-D1AE-464E-8FFB-280995AD3BD0}" destId="{B5F883EC-16A7-47EE-AB6F-30D70D71B807}" srcOrd="8" destOrd="0" presId="urn:microsoft.com/office/officeart/2005/8/layout/vList3"/>
    <dgm:cxn modelId="{D321F67A-102F-45BA-9BA1-E0AFFADE2AC8}" type="presParOf" srcId="{B5F883EC-16A7-47EE-AB6F-30D70D71B807}" destId="{4F8614AD-A8AC-41D6-8ECB-D26C00F84AB1}" srcOrd="0" destOrd="0" presId="urn:microsoft.com/office/officeart/2005/8/layout/vList3"/>
    <dgm:cxn modelId="{92707C4B-53EC-4129-B4E1-5652E714A887}" type="presParOf" srcId="{B5F883EC-16A7-47EE-AB6F-30D70D71B807}" destId="{82A87DE4-DD8B-41AF-B730-D659E03CB024}" srcOrd="1" destOrd="0" presId="urn:microsoft.com/office/officeart/2005/8/layout/vList3"/>
    <dgm:cxn modelId="{F31FBFED-7356-4BBE-A008-DA8FEB1CA78E}" type="presParOf" srcId="{6564B508-D1AE-464E-8FFB-280995AD3BD0}" destId="{E4F9CCFF-0E03-4AB0-8D12-CD33B17FFCBD}" srcOrd="9" destOrd="0" presId="urn:microsoft.com/office/officeart/2005/8/layout/vList3"/>
    <dgm:cxn modelId="{6ED57C81-5FD2-402E-9E51-2ADD7B0C4309}" type="presParOf" srcId="{6564B508-D1AE-464E-8FFB-280995AD3BD0}" destId="{0D0D8AAA-E0E8-4CD9-9559-7E83763411FD}" srcOrd="10" destOrd="0" presId="urn:microsoft.com/office/officeart/2005/8/layout/vList3"/>
    <dgm:cxn modelId="{91961C48-2132-4C50-A07A-569335045E46}" type="presParOf" srcId="{0D0D8AAA-E0E8-4CD9-9559-7E83763411FD}" destId="{36D0910F-6E85-410A-B5E0-38FD291DD0C0}" srcOrd="0" destOrd="0" presId="urn:microsoft.com/office/officeart/2005/8/layout/vList3"/>
    <dgm:cxn modelId="{B5CB45E8-F668-45A1-BA6F-09D0DA12EAF6}" type="presParOf" srcId="{0D0D8AAA-E0E8-4CD9-9559-7E83763411FD}" destId="{B3990229-EC76-40B5-9F2A-B873DEF790F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E85045-654B-451A-8ECF-70E2E325FA22}" type="doc">
      <dgm:prSet loTypeId="urn:microsoft.com/office/officeart/2005/8/layout/hProcess4" loCatId="process" qsTypeId="urn:microsoft.com/office/officeart/2005/8/quickstyle/simple3" qsCatId="simple" csTypeId="urn:microsoft.com/office/officeart/2005/8/colors/colorful4" csCatId="colorful" phldr="1"/>
      <dgm:spPr/>
    </dgm:pt>
    <dgm:pt modelId="{AB5D26B1-0BC5-4E2C-9306-3673CDEBD98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Интеллектуальная информация </a:t>
          </a:r>
          <a:endParaRPr lang="ru-RU" sz="600" b="1" dirty="0">
            <a:solidFill>
              <a:srgbClr val="002060"/>
            </a:solidFill>
          </a:endParaRPr>
        </a:p>
      </dgm:t>
    </dgm:pt>
    <dgm:pt modelId="{FECC2144-FE16-41D9-BFC3-E2643B64AF4D}" type="parTrans" cxnId="{43A590F6-7221-479C-B209-05587CB8C93C}">
      <dgm:prSet/>
      <dgm:spPr/>
      <dgm:t>
        <a:bodyPr/>
        <a:lstStyle/>
        <a:p>
          <a:endParaRPr lang="ru-RU"/>
        </a:p>
      </dgm:t>
    </dgm:pt>
    <dgm:pt modelId="{3D08C3D1-482F-46F4-B020-13320F405AEB}" type="sibTrans" cxnId="{43A590F6-7221-479C-B209-05587CB8C93C}">
      <dgm:prSet/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5F21E18A-6236-4D64-86F8-33C55066B80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Практическое решение</a:t>
          </a:r>
          <a:endParaRPr lang="ru-RU" sz="1600" b="1" dirty="0">
            <a:solidFill>
              <a:srgbClr val="002060"/>
            </a:solidFill>
          </a:endParaRPr>
        </a:p>
      </dgm:t>
    </dgm:pt>
    <dgm:pt modelId="{48476D59-936A-4E7D-ADFB-50CA1E9AB497}" type="parTrans" cxnId="{8AF0A994-004A-44DA-AC4F-AAD6830B739F}">
      <dgm:prSet/>
      <dgm:spPr/>
      <dgm:t>
        <a:bodyPr/>
        <a:lstStyle/>
        <a:p>
          <a:endParaRPr lang="ru-RU"/>
        </a:p>
      </dgm:t>
    </dgm:pt>
    <dgm:pt modelId="{DABE7E14-E151-4B6D-B147-D1E5000B0DF9}" type="sibTrans" cxnId="{8AF0A994-004A-44DA-AC4F-AAD6830B739F}">
      <dgm:prSet/>
      <dgm:spPr/>
      <dgm:t>
        <a:bodyPr/>
        <a:lstStyle/>
        <a:p>
          <a:endParaRPr lang="ru-RU"/>
        </a:p>
      </dgm:t>
    </dgm:pt>
    <dgm:pt modelId="{A7025CAD-B8FF-4443-AA85-A566FFF8E625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Образовательные технологии</a:t>
          </a:r>
          <a:endParaRPr lang="ru-RU" sz="1600" b="1" dirty="0">
            <a:solidFill>
              <a:srgbClr val="002060"/>
            </a:solidFill>
          </a:endParaRPr>
        </a:p>
      </dgm:t>
    </dgm:pt>
    <dgm:pt modelId="{EA16D69C-C6E6-4669-A99F-C43F949B6954}" type="sibTrans" cxnId="{688A0486-EE34-4BB2-8D32-415CACB93792}">
      <dgm:prSet/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E4810BF3-A628-47EE-9DFA-161CCE2A4232}" type="parTrans" cxnId="{688A0486-EE34-4BB2-8D32-415CACB93792}">
      <dgm:prSet/>
      <dgm:spPr/>
      <dgm:t>
        <a:bodyPr/>
        <a:lstStyle/>
        <a:p>
          <a:endParaRPr lang="ru-RU"/>
        </a:p>
      </dgm:t>
    </dgm:pt>
    <dgm:pt modelId="{2106520F-4191-439D-A986-CB2653B73DBD}">
      <dgm:prSet custT="1"/>
      <dgm:spPr/>
      <dgm:t>
        <a:bodyPr/>
        <a:lstStyle/>
        <a:p>
          <a:pPr algn="ctr"/>
          <a:r>
            <a:rPr lang="ru-RU" sz="16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Знания</a:t>
          </a:r>
          <a:endParaRPr lang="ru-RU" sz="16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3B03DD2-3A41-4A4C-A2D3-EEE7886DE151}" type="parTrans" cxnId="{2855675A-046A-4BE2-9B55-1484314F451C}">
      <dgm:prSet/>
      <dgm:spPr/>
      <dgm:t>
        <a:bodyPr/>
        <a:lstStyle/>
        <a:p>
          <a:endParaRPr lang="ru-RU"/>
        </a:p>
      </dgm:t>
    </dgm:pt>
    <dgm:pt modelId="{0BF035C3-0FC4-400E-8E8E-B06817B3690C}" type="sibTrans" cxnId="{2855675A-046A-4BE2-9B55-1484314F451C}">
      <dgm:prSet/>
      <dgm:spPr/>
      <dgm:t>
        <a:bodyPr/>
        <a:lstStyle/>
        <a:p>
          <a:endParaRPr lang="ru-RU"/>
        </a:p>
      </dgm:t>
    </dgm:pt>
    <dgm:pt modelId="{98A75B34-B58C-4024-B717-4F32864B46E2}">
      <dgm:prSet custT="1"/>
      <dgm:spPr/>
      <dgm:t>
        <a:bodyPr/>
        <a:lstStyle/>
        <a:p>
          <a:pPr algn="ctr"/>
          <a:r>
            <a:rPr lang="ru-RU" sz="16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Навык</a:t>
          </a:r>
          <a:endParaRPr lang="ru-RU" sz="16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804A25-6838-479A-8EA8-1ACFA91B22D7}" type="parTrans" cxnId="{9B1791CD-F786-42F6-8D4E-ACD53DDCA0A7}">
      <dgm:prSet/>
      <dgm:spPr/>
      <dgm:t>
        <a:bodyPr/>
        <a:lstStyle/>
        <a:p>
          <a:endParaRPr lang="ru-RU"/>
        </a:p>
      </dgm:t>
    </dgm:pt>
    <dgm:pt modelId="{FB030FDB-652D-49B2-BB29-69CBC681B13C}" type="sibTrans" cxnId="{9B1791CD-F786-42F6-8D4E-ACD53DDCA0A7}">
      <dgm:prSet/>
      <dgm:spPr/>
      <dgm:t>
        <a:bodyPr/>
        <a:lstStyle/>
        <a:p>
          <a:endParaRPr lang="ru-RU"/>
        </a:p>
      </dgm:t>
    </dgm:pt>
    <dgm:pt modelId="{E372D34D-23B7-42DB-A228-4A657AD923BE}">
      <dgm:prSet custT="1"/>
      <dgm:spPr/>
      <dgm:t>
        <a:bodyPr/>
        <a:lstStyle/>
        <a:p>
          <a:pPr algn="ctr"/>
          <a:r>
            <a:rPr lang="ru-RU" sz="1600" b="1" i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Личностное развитие ребенка</a:t>
          </a:r>
          <a:endParaRPr lang="ru-RU" sz="1600" b="1" i="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C7679F6-B219-495D-A974-DC043460080B}" type="sibTrans" cxnId="{776CD726-CD90-49AF-99D6-23D5E64CE682}">
      <dgm:prSet/>
      <dgm:spPr/>
      <dgm:t>
        <a:bodyPr/>
        <a:lstStyle/>
        <a:p>
          <a:endParaRPr lang="ru-RU"/>
        </a:p>
      </dgm:t>
    </dgm:pt>
    <dgm:pt modelId="{0575EB07-E3E0-497E-A0E9-458BBD788094}" type="parTrans" cxnId="{776CD726-CD90-49AF-99D6-23D5E64CE682}">
      <dgm:prSet/>
      <dgm:spPr/>
      <dgm:t>
        <a:bodyPr/>
        <a:lstStyle/>
        <a:p>
          <a:endParaRPr lang="ru-RU"/>
        </a:p>
      </dgm:t>
    </dgm:pt>
    <dgm:pt modelId="{902ED9B0-2926-45AC-B007-E735C080C8DC}" type="pres">
      <dgm:prSet presAssocID="{CDE85045-654B-451A-8ECF-70E2E325FA22}" presName="Name0" presStyleCnt="0">
        <dgm:presLayoutVars>
          <dgm:dir/>
          <dgm:animLvl val="lvl"/>
          <dgm:resizeHandles val="exact"/>
        </dgm:presLayoutVars>
      </dgm:prSet>
      <dgm:spPr/>
    </dgm:pt>
    <dgm:pt modelId="{B5C7F5D8-1E3D-4956-A61D-0B1AB68A5FA3}" type="pres">
      <dgm:prSet presAssocID="{CDE85045-654B-451A-8ECF-70E2E325FA22}" presName="tSp" presStyleCnt="0"/>
      <dgm:spPr/>
    </dgm:pt>
    <dgm:pt modelId="{3651B5A1-F79D-4D17-BD6A-37F7B0694B7F}" type="pres">
      <dgm:prSet presAssocID="{CDE85045-654B-451A-8ECF-70E2E325FA22}" presName="bSp" presStyleCnt="0"/>
      <dgm:spPr/>
    </dgm:pt>
    <dgm:pt modelId="{3C436824-A22E-452F-B0EA-D09F49C9431B}" type="pres">
      <dgm:prSet presAssocID="{CDE85045-654B-451A-8ECF-70E2E325FA22}" presName="process" presStyleCnt="0"/>
      <dgm:spPr/>
    </dgm:pt>
    <dgm:pt modelId="{A1D44CBB-156B-4DD9-9D4B-13285B30871E}" type="pres">
      <dgm:prSet presAssocID="{AB5D26B1-0BC5-4E2C-9306-3673CDEBD988}" presName="composite1" presStyleCnt="0"/>
      <dgm:spPr/>
    </dgm:pt>
    <dgm:pt modelId="{830CB6B5-DBEC-41F8-B8A3-66DAB02D1575}" type="pres">
      <dgm:prSet presAssocID="{AB5D26B1-0BC5-4E2C-9306-3673CDEBD988}" presName="dummyNode1" presStyleLbl="node1" presStyleIdx="0" presStyleCnt="3"/>
      <dgm:spPr/>
    </dgm:pt>
    <dgm:pt modelId="{EC7315CD-4BFB-4EDF-BFB9-ED688A18466A}" type="pres">
      <dgm:prSet presAssocID="{AB5D26B1-0BC5-4E2C-9306-3673CDEBD988}" presName="childNode1" presStyleLbl="bgAcc1" presStyleIdx="0" presStyleCnt="3" custScaleX="165402" custScaleY="67269" custLinFactNeighborX="15501" custLinFactNeighborY="-42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ED9A48-BB5F-4FC5-8223-491423EEF1B7}" type="pres">
      <dgm:prSet presAssocID="{AB5D26B1-0BC5-4E2C-9306-3673CDEBD988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246C08-8C8D-41F2-989B-6B4E83CA0BB7}" type="pres">
      <dgm:prSet presAssocID="{AB5D26B1-0BC5-4E2C-9306-3673CDEBD988}" presName="parentNode1" presStyleLbl="node1" presStyleIdx="0" presStyleCnt="3" custScaleX="351455" custScaleY="139927" custLinFactNeighborX="4452" custLinFactNeighborY="-81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ECBD0-CBA7-4362-A369-58B72458B5BF}" type="pres">
      <dgm:prSet presAssocID="{AB5D26B1-0BC5-4E2C-9306-3673CDEBD988}" presName="connSite1" presStyleCnt="0"/>
      <dgm:spPr/>
    </dgm:pt>
    <dgm:pt modelId="{19439A24-95F7-4A23-86CC-1AF1185B3F3E}" type="pres">
      <dgm:prSet presAssocID="{3D08C3D1-482F-46F4-B020-13320F405AEB}" presName="Name9" presStyleLbl="sibTrans2D1" presStyleIdx="0" presStyleCnt="2" custLinFactNeighborX="-17529" custLinFactNeighborY="2998"/>
      <dgm:spPr/>
      <dgm:t>
        <a:bodyPr/>
        <a:lstStyle/>
        <a:p>
          <a:endParaRPr lang="ru-RU"/>
        </a:p>
      </dgm:t>
    </dgm:pt>
    <dgm:pt modelId="{CFBB126A-1E3C-46EA-B885-EBDC27E5CA79}" type="pres">
      <dgm:prSet presAssocID="{A7025CAD-B8FF-4443-AA85-A566FFF8E625}" presName="composite2" presStyleCnt="0"/>
      <dgm:spPr/>
    </dgm:pt>
    <dgm:pt modelId="{F3D0EFDE-9515-4EF8-A4BC-539E5AABA5E6}" type="pres">
      <dgm:prSet presAssocID="{A7025CAD-B8FF-4443-AA85-A566FFF8E625}" presName="dummyNode2" presStyleLbl="node1" presStyleIdx="0" presStyleCnt="3"/>
      <dgm:spPr/>
    </dgm:pt>
    <dgm:pt modelId="{58AA7E00-3E3D-4387-955F-4838AB0B0955}" type="pres">
      <dgm:prSet presAssocID="{A7025CAD-B8FF-4443-AA85-A566FFF8E625}" presName="childNode2" presStyleLbl="bgAcc1" presStyleIdx="1" presStyleCnt="3" custScaleX="199816" custScaleY="84015" custLinFactY="-32926" custLinFactNeighborX="546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6DF3F-A2CE-48C7-BED5-7E22B0599576}" type="pres">
      <dgm:prSet presAssocID="{A7025CAD-B8FF-4443-AA85-A566FFF8E625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55633-A4EA-46F2-9DED-A27F6BEE1FFA}" type="pres">
      <dgm:prSet presAssocID="{A7025CAD-B8FF-4443-AA85-A566FFF8E625}" presName="parentNode2" presStyleLbl="node1" presStyleIdx="1" presStyleCnt="3" custScaleX="417533" custScaleY="114192" custLinFactNeighborX="-11634" custLinFactNeighborY="-41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1546D-39C7-4A2A-80BA-760599A71A42}" type="pres">
      <dgm:prSet presAssocID="{A7025CAD-B8FF-4443-AA85-A566FFF8E625}" presName="connSite2" presStyleCnt="0"/>
      <dgm:spPr/>
    </dgm:pt>
    <dgm:pt modelId="{889EA77A-2F38-4D86-B2D7-3637CC90BED3}" type="pres">
      <dgm:prSet presAssocID="{EA16D69C-C6E6-4669-A99F-C43F949B6954}" presName="Name18" presStyleLbl="sibTrans2D1" presStyleIdx="1" presStyleCnt="2" custLinFactNeighborX="29105" custLinFactNeighborY="9738"/>
      <dgm:spPr/>
      <dgm:t>
        <a:bodyPr/>
        <a:lstStyle/>
        <a:p>
          <a:endParaRPr lang="ru-RU"/>
        </a:p>
      </dgm:t>
    </dgm:pt>
    <dgm:pt modelId="{AAC32DCE-0C76-4034-9E34-1DA05A297ABF}" type="pres">
      <dgm:prSet presAssocID="{5F21E18A-6236-4D64-86F8-33C55066B800}" presName="composite1" presStyleCnt="0"/>
      <dgm:spPr/>
    </dgm:pt>
    <dgm:pt modelId="{DF48A83B-EA80-4C82-B208-B16DF1A89015}" type="pres">
      <dgm:prSet presAssocID="{5F21E18A-6236-4D64-86F8-33C55066B800}" presName="dummyNode1" presStyleLbl="node1" presStyleIdx="1" presStyleCnt="3"/>
      <dgm:spPr/>
    </dgm:pt>
    <dgm:pt modelId="{68DA3D29-FD8E-4F78-9A49-9E7A5B8A35AF}" type="pres">
      <dgm:prSet presAssocID="{5F21E18A-6236-4D64-86F8-33C55066B800}" presName="childNode1" presStyleLbl="bgAcc1" presStyleIdx="2" presStyleCnt="3" custScaleX="166404" custScaleY="60822" custLinFactNeighborX="8030" custLinFactNeighborY="-41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97C91A-D14E-43DB-A4AF-F6056CCDCB7F}" type="pres">
      <dgm:prSet presAssocID="{5F21E18A-6236-4D64-86F8-33C55066B800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EB8FF-205B-4D69-9DF1-E4CA9DEB273D}" type="pres">
      <dgm:prSet presAssocID="{5F21E18A-6236-4D64-86F8-33C55066B800}" presName="parentNode1" presStyleLbl="node1" presStyleIdx="2" presStyleCnt="3" custScaleX="355525" custScaleY="131978" custLinFactNeighborX="-20175" custLinFactNeighborY="-771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BE05AD-FA28-4ECA-8A95-B803673782AC}" type="pres">
      <dgm:prSet presAssocID="{5F21E18A-6236-4D64-86F8-33C55066B800}" presName="connSite1" presStyleCnt="0"/>
      <dgm:spPr/>
    </dgm:pt>
  </dgm:ptLst>
  <dgm:cxnLst>
    <dgm:cxn modelId="{40E4E947-9C3F-49D9-AD2E-2C06FE678299}" type="presOf" srcId="{98A75B34-B58C-4024-B717-4F32864B46E2}" destId="{68DA3D29-FD8E-4F78-9A49-9E7A5B8A35AF}" srcOrd="0" destOrd="0" presId="urn:microsoft.com/office/officeart/2005/8/layout/hProcess4"/>
    <dgm:cxn modelId="{8AF0A994-004A-44DA-AC4F-AAD6830B739F}" srcId="{CDE85045-654B-451A-8ECF-70E2E325FA22}" destId="{5F21E18A-6236-4D64-86F8-33C55066B800}" srcOrd="2" destOrd="0" parTransId="{48476D59-936A-4E7D-ADFB-50CA1E9AB497}" sibTransId="{DABE7E14-E151-4B6D-B147-D1E5000B0DF9}"/>
    <dgm:cxn modelId="{F7AA4294-BC42-4C49-B097-3C0EA72D6883}" type="presOf" srcId="{98A75B34-B58C-4024-B717-4F32864B46E2}" destId="{2C97C91A-D14E-43DB-A4AF-F6056CCDCB7F}" srcOrd="1" destOrd="0" presId="urn:microsoft.com/office/officeart/2005/8/layout/hProcess4"/>
    <dgm:cxn modelId="{906C0432-1767-4B68-B800-681D79B8FB2A}" type="presOf" srcId="{2106520F-4191-439D-A986-CB2653B73DBD}" destId="{EC7315CD-4BFB-4EDF-BFB9-ED688A18466A}" srcOrd="0" destOrd="0" presId="urn:microsoft.com/office/officeart/2005/8/layout/hProcess4"/>
    <dgm:cxn modelId="{2B54933A-D03B-4B87-9A9C-988E21C7D21F}" type="presOf" srcId="{CDE85045-654B-451A-8ECF-70E2E325FA22}" destId="{902ED9B0-2926-45AC-B007-E735C080C8DC}" srcOrd="0" destOrd="0" presId="urn:microsoft.com/office/officeart/2005/8/layout/hProcess4"/>
    <dgm:cxn modelId="{9B1791CD-F786-42F6-8D4E-ACD53DDCA0A7}" srcId="{5F21E18A-6236-4D64-86F8-33C55066B800}" destId="{98A75B34-B58C-4024-B717-4F32864B46E2}" srcOrd="0" destOrd="0" parTransId="{5E804A25-6838-479A-8EA8-1ACFA91B22D7}" sibTransId="{FB030FDB-652D-49B2-BB29-69CBC681B13C}"/>
    <dgm:cxn modelId="{2A456B21-B680-42DC-942C-36463F1C3A87}" type="presOf" srcId="{A7025CAD-B8FF-4443-AA85-A566FFF8E625}" destId="{C9355633-A4EA-46F2-9DED-A27F6BEE1FFA}" srcOrd="0" destOrd="0" presId="urn:microsoft.com/office/officeart/2005/8/layout/hProcess4"/>
    <dgm:cxn modelId="{CAB088D4-8248-4085-8656-8B1015E8B3EE}" type="presOf" srcId="{E372D34D-23B7-42DB-A228-4A657AD923BE}" destId="{58AA7E00-3E3D-4387-955F-4838AB0B0955}" srcOrd="0" destOrd="0" presId="urn:microsoft.com/office/officeart/2005/8/layout/hProcess4"/>
    <dgm:cxn modelId="{688A0486-EE34-4BB2-8D32-415CACB93792}" srcId="{CDE85045-654B-451A-8ECF-70E2E325FA22}" destId="{A7025CAD-B8FF-4443-AA85-A566FFF8E625}" srcOrd="1" destOrd="0" parTransId="{E4810BF3-A628-47EE-9DFA-161CCE2A4232}" sibTransId="{EA16D69C-C6E6-4669-A99F-C43F949B6954}"/>
    <dgm:cxn modelId="{4AD90410-9A4A-43F4-BCD0-F50225A47A6E}" type="presOf" srcId="{AB5D26B1-0BC5-4E2C-9306-3673CDEBD988}" destId="{DB246C08-8C8D-41F2-989B-6B4E83CA0BB7}" srcOrd="0" destOrd="0" presId="urn:microsoft.com/office/officeart/2005/8/layout/hProcess4"/>
    <dgm:cxn modelId="{CF0E944C-A36B-40FE-A321-66612A6E1C1D}" type="presOf" srcId="{5F21E18A-6236-4D64-86F8-33C55066B800}" destId="{311EB8FF-205B-4D69-9DF1-E4CA9DEB273D}" srcOrd="0" destOrd="0" presId="urn:microsoft.com/office/officeart/2005/8/layout/hProcess4"/>
    <dgm:cxn modelId="{CDDE4CA0-1E39-4C1B-8D44-5A06375F6F5F}" type="presOf" srcId="{3D08C3D1-482F-46F4-B020-13320F405AEB}" destId="{19439A24-95F7-4A23-86CC-1AF1185B3F3E}" srcOrd="0" destOrd="0" presId="urn:microsoft.com/office/officeart/2005/8/layout/hProcess4"/>
    <dgm:cxn modelId="{AAC71F37-0B20-4F5E-B1C9-F4DE1E2210DC}" type="presOf" srcId="{2106520F-4191-439D-A986-CB2653B73DBD}" destId="{5EED9A48-BB5F-4FC5-8223-491423EEF1B7}" srcOrd="1" destOrd="0" presId="urn:microsoft.com/office/officeart/2005/8/layout/hProcess4"/>
    <dgm:cxn modelId="{2855675A-046A-4BE2-9B55-1484314F451C}" srcId="{AB5D26B1-0BC5-4E2C-9306-3673CDEBD988}" destId="{2106520F-4191-439D-A986-CB2653B73DBD}" srcOrd="0" destOrd="0" parTransId="{C3B03DD2-3A41-4A4C-A2D3-EEE7886DE151}" sibTransId="{0BF035C3-0FC4-400E-8E8E-B06817B3690C}"/>
    <dgm:cxn modelId="{776CD726-CD90-49AF-99D6-23D5E64CE682}" srcId="{A7025CAD-B8FF-4443-AA85-A566FFF8E625}" destId="{E372D34D-23B7-42DB-A228-4A657AD923BE}" srcOrd="0" destOrd="0" parTransId="{0575EB07-E3E0-497E-A0E9-458BBD788094}" sibTransId="{FC7679F6-B219-495D-A974-DC043460080B}"/>
    <dgm:cxn modelId="{43A590F6-7221-479C-B209-05587CB8C93C}" srcId="{CDE85045-654B-451A-8ECF-70E2E325FA22}" destId="{AB5D26B1-0BC5-4E2C-9306-3673CDEBD988}" srcOrd="0" destOrd="0" parTransId="{FECC2144-FE16-41D9-BFC3-E2643B64AF4D}" sibTransId="{3D08C3D1-482F-46F4-B020-13320F405AEB}"/>
    <dgm:cxn modelId="{EA2C1BF2-2CC1-44E5-A884-D5F67D42FD65}" type="presOf" srcId="{E372D34D-23B7-42DB-A228-4A657AD923BE}" destId="{4216DF3F-A2CE-48C7-BED5-7E22B0599576}" srcOrd="1" destOrd="0" presId="urn:microsoft.com/office/officeart/2005/8/layout/hProcess4"/>
    <dgm:cxn modelId="{41EE182C-A0A4-43A0-9582-3F8EB1A33348}" type="presOf" srcId="{EA16D69C-C6E6-4669-A99F-C43F949B6954}" destId="{889EA77A-2F38-4D86-B2D7-3637CC90BED3}" srcOrd="0" destOrd="0" presId="urn:microsoft.com/office/officeart/2005/8/layout/hProcess4"/>
    <dgm:cxn modelId="{5AEF6447-19A1-4094-8813-9867EA258F60}" type="presParOf" srcId="{902ED9B0-2926-45AC-B007-E735C080C8DC}" destId="{B5C7F5D8-1E3D-4956-A61D-0B1AB68A5FA3}" srcOrd="0" destOrd="0" presId="urn:microsoft.com/office/officeart/2005/8/layout/hProcess4"/>
    <dgm:cxn modelId="{B4D0C8F9-73DB-4BF8-9768-3FA001852AC5}" type="presParOf" srcId="{902ED9B0-2926-45AC-B007-E735C080C8DC}" destId="{3651B5A1-F79D-4D17-BD6A-37F7B0694B7F}" srcOrd="1" destOrd="0" presId="urn:microsoft.com/office/officeart/2005/8/layout/hProcess4"/>
    <dgm:cxn modelId="{1CC3739F-84D7-4190-8C8B-5C97C51A759D}" type="presParOf" srcId="{902ED9B0-2926-45AC-B007-E735C080C8DC}" destId="{3C436824-A22E-452F-B0EA-D09F49C9431B}" srcOrd="2" destOrd="0" presId="urn:microsoft.com/office/officeart/2005/8/layout/hProcess4"/>
    <dgm:cxn modelId="{9236C042-F8CD-4719-8663-235F11C81339}" type="presParOf" srcId="{3C436824-A22E-452F-B0EA-D09F49C9431B}" destId="{A1D44CBB-156B-4DD9-9D4B-13285B30871E}" srcOrd="0" destOrd="0" presId="urn:microsoft.com/office/officeart/2005/8/layout/hProcess4"/>
    <dgm:cxn modelId="{B10CDBB3-370B-45C2-8684-C400C8677DE5}" type="presParOf" srcId="{A1D44CBB-156B-4DD9-9D4B-13285B30871E}" destId="{830CB6B5-DBEC-41F8-B8A3-66DAB02D1575}" srcOrd="0" destOrd="0" presId="urn:microsoft.com/office/officeart/2005/8/layout/hProcess4"/>
    <dgm:cxn modelId="{0D6BF873-D7F1-4227-A6E6-08DFDC709731}" type="presParOf" srcId="{A1D44CBB-156B-4DD9-9D4B-13285B30871E}" destId="{EC7315CD-4BFB-4EDF-BFB9-ED688A18466A}" srcOrd="1" destOrd="0" presId="urn:microsoft.com/office/officeart/2005/8/layout/hProcess4"/>
    <dgm:cxn modelId="{EBA50988-0943-4E78-8DE5-E544F23172B3}" type="presParOf" srcId="{A1D44CBB-156B-4DD9-9D4B-13285B30871E}" destId="{5EED9A48-BB5F-4FC5-8223-491423EEF1B7}" srcOrd="2" destOrd="0" presId="urn:microsoft.com/office/officeart/2005/8/layout/hProcess4"/>
    <dgm:cxn modelId="{0942AEED-407C-45F8-B0EB-DEBBA29FD025}" type="presParOf" srcId="{A1D44CBB-156B-4DD9-9D4B-13285B30871E}" destId="{DB246C08-8C8D-41F2-989B-6B4E83CA0BB7}" srcOrd="3" destOrd="0" presId="urn:microsoft.com/office/officeart/2005/8/layout/hProcess4"/>
    <dgm:cxn modelId="{207A9471-CF64-4B4A-8E9D-3BD2EFCF26A4}" type="presParOf" srcId="{A1D44CBB-156B-4DD9-9D4B-13285B30871E}" destId="{22AECBD0-CBA7-4362-A369-58B72458B5BF}" srcOrd="4" destOrd="0" presId="urn:microsoft.com/office/officeart/2005/8/layout/hProcess4"/>
    <dgm:cxn modelId="{544C14F9-84C9-4516-9693-E04574E8600D}" type="presParOf" srcId="{3C436824-A22E-452F-B0EA-D09F49C9431B}" destId="{19439A24-95F7-4A23-86CC-1AF1185B3F3E}" srcOrd="1" destOrd="0" presId="urn:microsoft.com/office/officeart/2005/8/layout/hProcess4"/>
    <dgm:cxn modelId="{32932E13-747F-4BF3-92BF-5163F187FC6B}" type="presParOf" srcId="{3C436824-A22E-452F-B0EA-D09F49C9431B}" destId="{CFBB126A-1E3C-46EA-B885-EBDC27E5CA79}" srcOrd="2" destOrd="0" presId="urn:microsoft.com/office/officeart/2005/8/layout/hProcess4"/>
    <dgm:cxn modelId="{C33532A3-0AB3-4F02-85F5-8E348C7B827F}" type="presParOf" srcId="{CFBB126A-1E3C-46EA-B885-EBDC27E5CA79}" destId="{F3D0EFDE-9515-4EF8-A4BC-539E5AABA5E6}" srcOrd="0" destOrd="0" presId="urn:microsoft.com/office/officeart/2005/8/layout/hProcess4"/>
    <dgm:cxn modelId="{4A052C31-0ED0-430F-BEC6-0549B1B955AC}" type="presParOf" srcId="{CFBB126A-1E3C-46EA-B885-EBDC27E5CA79}" destId="{58AA7E00-3E3D-4387-955F-4838AB0B0955}" srcOrd="1" destOrd="0" presId="urn:microsoft.com/office/officeart/2005/8/layout/hProcess4"/>
    <dgm:cxn modelId="{8C7ED432-F4E5-4BF3-AB25-D72B857398F6}" type="presParOf" srcId="{CFBB126A-1E3C-46EA-B885-EBDC27E5CA79}" destId="{4216DF3F-A2CE-48C7-BED5-7E22B0599576}" srcOrd="2" destOrd="0" presId="urn:microsoft.com/office/officeart/2005/8/layout/hProcess4"/>
    <dgm:cxn modelId="{CE0FDFDE-8618-4E4E-A311-2710A9A07E7C}" type="presParOf" srcId="{CFBB126A-1E3C-46EA-B885-EBDC27E5CA79}" destId="{C9355633-A4EA-46F2-9DED-A27F6BEE1FFA}" srcOrd="3" destOrd="0" presId="urn:microsoft.com/office/officeart/2005/8/layout/hProcess4"/>
    <dgm:cxn modelId="{C51F5C44-0744-4635-A182-9C00ED484B8B}" type="presParOf" srcId="{CFBB126A-1E3C-46EA-B885-EBDC27E5CA79}" destId="{0AC1546D-39C7-4A2A-80BA-760599A71A42}" srcOrd="4" destOrd="0" presId="urn:microsoft.com/office/officeart/2005/8/layout/hProcess4"/>
    <dgm:cxn modelId="{CB946B91-E8CB-45C9-8C9A-54E93DF0E56B}" type="presParOf" srcId="{3C436824-A22E-452F-B0EA-D09F49C9431B}" destId="{889EA77A-2F38-4D86-B2D7-3637CC90BED3}" srcOrd="3" destOrd="0" presId="urn:microsoft.com/office/officeart/2005/8/layout/hProcess4"/>
    <dgm:cxn modelId="{CA3F912D-3A9D-47BA-97D1-61349F11EC7F}" type="presParOf" srcId="{3C436824-A22E-452F-B0EA-D09F49C9431B}" destId="{AAC32DCE-0C76-4034-9E34-1DA05A297ABF}" srcOrd="4" destOrd="0" presId="urn:microsoft.com/office/officeart/2005/8/layout/hProcess4"/>
    <dgm:cxn modelId="{ECFC67DF-B07F-4699-97DD-6D288E7C633A}" type="presParOf" srcId="{AAC32DCE-0C76-4034-9E34-1DA05A297ABF}" destId="{DF48A83B-EA80-4C82-B208-B16DF1A89015}" srcOrd="0" destOrd="0" presId="urn:microsoft.com/office/officeart/2005/8/layout/hProcess4"/>
    <dgm:cxn modelId="{1937EBB1-FCCD-467F-8A4F-295A8F77CEB1}" type="presParOf" srcId="{AAC32DCE-0C76-4034-9E34-1DA05A297ABF}" destId="{68DA3D29-FD8E-4F78-9A49-9E7A5B8A35AF}" srcOrd="1" destOrd="0" presId="urn:microsoft.com/office/officeart/2005/8/layout/hProcess4"/>
    <dgm:cxn modelId="{B38EBFED-7232-4E85-A2C6-EDB7DF831E9C}" type="presParOf" srcId="{AAC32DCE-0C76-4034-9E34-1DA05A297ABF}" destId="{2C97C91A-D14E-43DB-A4AF-F6056CCDCB7F}" srcOrd="2" destOrd="0" presId="urn:microsoft.com/office/officeart/2005/8/layout/hProcess4"/>
    <dgm:cxn modelId="{30AE8576-46CF-4B42-B51D-AB01A4F1CE4C}" type="presParOf" srcId="{AAC32DCE-0C76-4034-9E34-1DA05A297ABF}" destId="{311EB8FF-205B-4D69-9DF1-E4CA9DEB273D}" srcOrd="3" destOrd="0" presId="urn:microsoft.com/office/officeart/2005/8/layout/hProcess4"/>
    <dgm:cxn modelId="{B36F5D20-BC55-4BBA-B187-40272013EE70}" type="presParOf" srcId="{AAC32DCE-0C76-4034-9E34-1DA05A297ABF}" destId="{BFBE05AD-FA28-4ECA-8A95-B803673782A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56EEC5-D79F-4074-AAC8-850D5FAB7154}" type="doc">
      <dgm:prSet loTypeId="urn:microsoft.com/office/officeart/2005/8/layout/hierarchy2" loCatId="hierarchy" qsTypeId="urn:microsoft.com/office/officeart/2005/8/quickstyle/3d2" qsCatId="3D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699B6575-B822-48E2-92A3-CEBAB06E2606}">
      <dgm:prSet phldrT="[Текст]" custT="1"/>
      <dgm:spPr/>
      <dgm:t>
        <a:bodyPr/>
        <a:lstStyle/>
        <a:p>
          <a:r>
            <a:rPr lang="ru-RU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ПЕРСОНАЛЬНАЯ</a:t>
          </a:r>
          <a:r>
            <a:rPr lang="ru-RU" sz="14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ВЫСТАВКА</a:t>
          </a:r>
          <a:endParaRPr lang="ru-RU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AAEC916-72A3-4ADE-8C98-5C150B489171}" type="parTrans" cxnId="{316B80E3-EF3A-4B00-B61C-09025587D228}">
      <dgm:prSet/>
      <dgm:spPr/>
      <dgm:t>
        <a:bodyPr/>
        <a:lstStyle/>
        <a:p>
          <a:endParaRPr lang="ru-RU"/>
        </a:p>
      </dgm:t>
    </dgm:pt>
    <dgm:pt modelId="{6E6AAB17-9AA6-4047-A26D-CA09800CB5F3}" type="sibTrans" cxnId="{316B80E3-EF3A-4B00-B61C-09025587D228}">
      <dgm:prSet/>
      <dgm:spPr/>
      <dgm:t>
        <a:bodyPr/>
        <a:lstStyle/>
        <a:p>
          <a:endParaRPr lang="ru-RU"/>
        </a:p>
      </dgm:t>
    </dgm:pt>
    <dgm:pt modelId="{A9882E72-6F3A-46CC-BB24-166D39603207}">
      <dgm:prSet phldrT="[Текст]" custT="1"/>
      <dgm:spPr/>
      <dgm:t>
        <a:bodyPr/>
        <a:lstStyle/>
        <a:p>
          <a:r>
            <a:rPr lang="ru-RU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Создание работ</a:t>
          </a:r>
          <a:endParaRPr lang="ru-RU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320F9B-50FD-4543-A297-2413991F79C8}" type="parTrans" cxnId="{6990998F-BCF5-44F4-AFD0-93EE29367BC8}">
      <dgm:prSet/>
      <dgm:spPr/>
      <dgm:t>
        <a:bodyPr/>
        <a:lstStyle/>
        <a:p>
          <a:endParaRPr lang="ru-RU"/>
        </a:p>
      </dgm:t>
    </dgm:pt>
    <dgm:pt modelId="{9019EEEA-BB8B-4E97-A57A-A8804BC2770B}" type="sibTrans" cxnId="{6990998F-BCF5-44F4-AFD0-93EE29367BC8}">
      <dgm:prSet/>
      <dgm:spPr/>
      <dgm:t>
        <a:bodyPr/>
        <a:lstStyle/>
        <a:p>
          <a:endParaRPr lang="ru-RU"/>
        </a:p>
      </dgm:t>
    </dgm:pt>
    <dgm:pt modelId="{446D5B39-3B2B-4BC8-9715-DE5DF69FDE81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Педагогическое сопровождение</a:t>
          </a:r>
          <a:endParaRPr lang="ru-RU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58B3D04-2865-4226-ABCE-BC9664FD7C04}" type="parTrans" cxnId="{865C873E-87A2-42AC-9CDC-B6F06C097D62}">
      <dgm:prSet/>
      <dgm:spPr/>
      <dgm:t>
        <a:bodyPr/>
        <a:lstStyle/>
        <a:p>
          <a:endParaRPr lang="ru-RU"/>
        </a:p>
      </dgm:t>
    </dgm:pt>
    <dgm:pt modelId="{8C79B3A6-7E06-497D-8D13-DFC89869FD4C}" type="sibTrans" cxnId="{865C873E-87A2-42AC-9CDC-B6F06C097D62}">
      <dgm:prSet/>
      <dgm:spPr/>
      <dgm:t>
        <a:bodyPr/>
        <a:lstStyle/>
        <a:p>
          <a:endParaRPr lang="ru-RU"/>
        </a:p>
      </dgm:t>
    </dgm:pt>
    <dgm:pt modelId="{8C68E956-ED24-497E-9B11-250D8278E3F5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Самостоятельная работа</a:t>
          </a:r>
          <a:endParaRPr lang="ru-RU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891E2D2-055B-4828-8057-B5DF1DBD742D}" type="parTrans" cxnId="{44C556A9-730C-4A80-A2DC-46249BDC5CCD}">
      <dgm:prSet/>
      <dgm:spPr/>
      <dgm:t>
        <a:bodyPr/>
        <a:lstStyle/>
        <a:p>
          <a:endParaRPr lang="ru-RU"/>
        </a:p>
      </dgm:t>
    </dgm:pt>
    <dgm:pt modelId="{C5F8A650-4945-43BB-B870-ABBB65BBDA65}" type="sibTrans" cxnId="{44C556A9-730C-4A80-A2DC-46249BDC5CCD}">
      <dgm:prSet/>
      <dgm:spPr/>
      <dgm:t>
        <a:bodyPr/>
        <a:lstStyle/>
        <a:p>
          <a:endParaRPr lang="ru-RU"/>
        </a:p>
      </dgm:t>
    </dgm:pt>
    <dgm:pt modelId="{C702CA69-8396-484E-9EFB-859412C87948}">
      <dgm:prSet phldrT="[Текст]" custT="1"/>
      <dgm:spPr/>
      <dgm:t>
        <a:bodyPr/>
        <a:lstStyle/>
        <a:p>
          <a:r>
            <a:rPr lang="ru-RU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Организация выставочного пространства</a:t>
          </a:r>
          <a:endParaRPr lang="ru-RU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152C920-A97A-4BD7-9C82-363D50839D1E}" type="parTrans" cxnId="{1B4C9B3A-00B5-41E4-96F5-4C8D65FD9B2F}">
      <dgm:prSet/>
      <dgm:spPr/>
      <dgm:t>
        <a:bodyPr/>
        <a:lstStyle/>
        <a:p>
          <a:endParaRPr lang="ru-RU"/>
        </a:p>
      </dgm:t>
    </dgm:pt>
    <dgm:pt modelId="{6E6C6320-6AD4-4161-9CB6-1E8A77A04C66}" type="sibTrans" cxnId="{1B4C9B3A-00B5-41E4-96F5-4C8D65FD9B2F}">
      <dgm:prSet/>
      <dgm:spPr/>
      <dgm:t>
        <a:bodyPr/>
        <a:lstStyle/>
        <a:p>
          <a:endParaRPr lang="ru-RU"/>
        </a:p>
      </dgm:t>
    </dgm:pt>
    <dgm:pt modelId="{EF3A6493-1CE2-4AA8-8BDA-44E4AA8F84B3}">
      <dgm:prSet phldrT="[Текст]" custT="1"/>
      <dgm:spPr/>
      <dgm:t>
        <a:bodyPr/>
        <a:lstStyle/>
        <a:p>
          <a:r>
            <a:rPr lang="ru-RU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Зрители</a:t>
          </a:r>
          <a:endParaRPr lang="ru-RU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D09234A-1424-4F04-8809-B168D764AB26}" type="parTrans" cxnId="{3DFFC5FD-53D7-48EC-BE30-5CA7FA753E72}">
      <dgm:prSet/>
      <dgm:spPr/>
      <dgm:t>
        <a:bodyPr/>
        <a:lstStyle/>
        <a:p>
          <a:endParaRPr lang="ru-RU"/>
        </a:p>
      </dgm:t>
    </dgm:pt>
    <dgm:pt modelId="{DEA565C5-7787-4D89-9851-FB1B3EB0C373}" type="sibTrans" cxnId="{3DFFC5FD-53D7-48EC-BE30-5CA7FA753E72}">
      <dgm:prSet/>
      <dgm:spPr/>
      <dgm:t>
        <a:bodyPr/>
        <a:lstStyle/>
        <a:p>
          <a:endParaRPr lang="ru-RU"/>
        </a:p>
      </dgm:t>
    </dgm:pt>
    <dgm:pt modelId="{D5596FFC-776D-42C1-92FB-3E2AF5A90303}">
      <dgm:prSet phldrT="[Текст]" custT="1"/>
      <dgm:spPr/>
      <dgm:t>
        <a:bodyPr/>
        <a:lstStyle/>
        <a:p>
          <a:r>
            <a:rPr lang="ru-RU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Художественные работы</a:t>
          </a:r>
          <a:endParaRPr lang="ru-RU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03D9336-8049-49C7-990B-166ED6B323AC}" type="parTrans" cxnId="{989DB067-C29B-4D5F-A135-5B56CC24C71B}">
      <dgm:prSet/>
      <dgm:spPr/>
      <dgm:t>
        <a:bodyPr/>
        <a:lstStyle/>
        <a:p>
          <a:endParaRPr lang="ru-RU"/>
        </a:p>
      </dgm:t>
    </dgm:pt>
    <dgm:pt modelId="{96CBD971-E82D-4F75-AE09-195C9EC37215}" type="sibTrans" cxnId="{989DB067-C29B-4D5F-A135-5B56CC24C71B}">
      <dgm:prSet/>
      <dgm:spPr/>
      <dgm:t>
        <a:bodyPr/>
        <a:lstStyle/>
        <a:p>
          <a:endParaRPr lang="ru-RU"/>
        </a:p>
      </dgm:t>
    </dgm:pt>
    <dgm:pt modelId="{B42B625F-98B6-43A4-B63F-7910E7B4DF17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Взаимодействие </a:t>
          </a:r>
        </a:p>
        <a:p>
          <a:r>
            <a:rPr lang="ru-RU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с родителями</a:t>
          </a:r>
          <a:endParaRPr lang="ru-RU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AFF8CC-DABF-4872-B2F4-3F0E05D5F459}" type="parTrans" cxnId="{8F746A7B-A28B-4507-914F-B611F4A4BEC0}">
      <dgm:prSet/>
      <dgm:spPr/>
      <dgm:t>
        <a:bodyPr/>
        <a:lstStyle/>
        <a:p>
          <a:endParaRPr lang="ru-RU"/>
        </a:p>
      </dgm:t>
    </dgm:pt>
    <dgm:pt modelId="{351BCF6D-60E7-4555-AD17-3BBFCD0BA089}" type="sibTrans" cxnId="{8F746A7B-A28B-4507-914F-B611F4A4BEC0}">
      <dgm:prSet/>
      <dgm:spPr/>
      <dgm:t>
        <a:bodyPr/>
        <a:lstStyle/>
        <a:p>
          <a:endParaRPr lang="ru-RU"/>
        </a:p>
      </dgm:t>
    </dgm:pt>
    <dgm:pt modelId="{ED1CE34E-E9ED-43A4-8524-593B84EEF20D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ОТБОР РАБОТ</a:t>
          </a:r>
          <a:endParaRPr lang="ru-RU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5D66D5-5E45-4E0D-ADF0-9DF40A0495F4}" type="parTrans" cxnId="{8C39A647-55D9-4657-8588-59DACED779EF}">
      <dgm:prSet/>
      <dgm:spPr/>
      <dgm:t>
        <a:bodyPr/>
        <a:lstStyle/>
        <a:p>
          <a:endParaRPr lang="ru-RU"/>
        </a:p>
      </dgm:t>
    </dgm:pt>
    <dgm:pt modelId="{CB108D34-0D99-45B6-8CA0-F4B82F049E00}" type="sibTrans" cxnId="{8C39A647-55D9-4657-8588-59DACED779EF}">
      <dgm:prSet/>
      <dgm:spPr/>
      <dgm:t>
        <a:bodyPr/>
        <a:lstStyle/>
        <a:p>
          <a:endParaRPr lang="ru-RU"/>
        </a:p>
      </dgm:t>
    </dgm:pt>
    <dgm:pt modelId="{E19145FD-9950-4BC6-B2AB-A6F9793FD08B}">
      <dgm:prSet custT="1"/>
      <dgm:spPr/>
      <dgm:t>
        <a:bodyPr/>
        <a:lstStyle/>
        <a:p>
          <a:r>
            <a:rPr lang="ru-RU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Подготовка  анонса и обзора</a:t>
          </a:r>
          <a:endParaRPr lang="ru-RU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EA1F6B-69BF-4C59-94CE-500DBCFBB7F2}" type="parTrans" cxnId="{21E9812D-72A7-4BB4-9822-DF8945198549}">
      <dgm:prSet/>
      <dgm:spPr/>
      <dgm:t>
        <a:bodyPr/>
        <a:lstStyle/>
        <a:p>
          <a:endParaRPr lang="ru-RU"/>
        </a:p>
      </dgm:t>
    </dgm:pt>
    <dgm:pt modelId="{372A567E-81E3-45E4-8A25-A2AF059E1E29}" type="sibTrans" cxnId="{21E9812D-72A7-4BB4-9822-DF8945198549}">
      <dgm:prSet/>
      <dgm:spPr/>
      <dgm:t>
        <a:bodyPr/>
        <a:lstStyle/>
        <a:p>
          <a:endParaRPr lang="ru-RU"/>
        </a:p>
      </dgm:t>
    </dgm:pt>
    <dgm:pt modelId="{022A559B-906A-4DA6-A418-C552A07D4A92}">
      <dgm:prSet custT="1"/>
      <dgm:spPr/>
      <dgm:t>
        <a:bodyPr/>
        <a:lstStyle/>
        <a:p>
          <a:r>
            <a:rPr lang="ru-RU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Самоанализ</a:t>
          </a:r>
          <a:endParaRPr lang="ru-RU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EA9852-099C-4327-BB96-D7DCE49EF5C5}" type="parTrans" cxnId="{E5187107-30DB-448E-BC66-4E0C9B93D316}">
      <dgm:prSet/>
      <dgm:spPr/>
      <dgm:t>
        <a:bodyPr/>
        <a:lstStyle/>
        <a:p>
          <a:endParaRPr lang="ru-RU"/>
        </a:p>
      </dgm:t>
    </dgm:pt>
    <dgm:pt modelId="{A41AB71B-C813-402F-BC02-7BFCC7D3CC0D}" type="sibTrans" cxnId="{E5187107-30DB-448E-BC66-4E0C9B93D316}">
      <dgm:prSet/>
      <dgm:spPr/>
      <dgm:t>
        <a:bodyPr/>
        <a:lstStyle/>
        <a:p>
          <a:endParaRPr lang="ru-RU"/>
        </a:p>
      </dgm:t>
    </dgm:pt>
    <dgm:pt modelId="{DFC03989-E206-4A26-8ED2-AFCAAE96508E}">
      <dgm:prSet custT="1"/>
      <dgm:spPr/>
      <dgm:t>
        <a:bodyPr/>
        <a:lstStyle/>
        <a:p>
          <a:r>
            <a:rPr lang="ru-RU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Презентация</a:t>
          </a:r>
          <a:r>
            <a:rPr lang="ru-RU" sz="14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Самопрезентация</a:t>
          </a:r>
          <a:endParaRPr lang="ru-RU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8332F4-D777-4090-BEAD-00B9B316F173}" type="parTrans" cxnId="{F5EE5296-9A08-490F-A685-FE403E44CAD8}">
      <dgm:prSet/>
      <dgm:spPr/>
      <dgm:t>
        <a:bodyPr/>
        <a:lstStyle/>
        <a:p>
          <a:endParaRPr lang="ru-RU"/>
        </a:p>
      </dgm:t>
    </dgm:pt>
    <dgm:pt modelId="{132C3D8F-3B9C-4ECA-83E4-9F11FF60C10E}" type="sibTrans" cxnId="{F5EE5296-9A08-490F-A685-FE403E44CAD8}">
      <dgm:prSet/>
      <dgm:spPr/>
      <dgm:t>
        <a:bodyPr/>
        <a:lstStyle/>
        <a:p>
          <a:endParaRPr lang="ru-RU"/>
        </a:p>
      </dgm:t>
    </dgm:pt>
    <dgm:pt modelId="{81EF8314-34AF-423B-A74E-964B61676CEF}">
      <dgm:prSet custT="1"/>
      <dgm:spPr/>
      <dgm:t>
        <a:bodyPr/>
        <a:lstStyle/>
        <a:p>
          <a:r>
            <a:rPr lang="ru-RU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Эксперты</a:t>
          </a:r>
          <a:endParaRPr lang="ru-RU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28FD831-A891-429D-8D22-BB1AF53A460B}" type="parTrans" cxnId="{3ED027E0-02CA-4469-812B-EA7C77123602}">
      <dgm:prSet/>
      <dgm:spPr/>
      <dgm:t>
        <a:bodyPr/>
        <a:lstStyle/>
        <a:p>
          <a:endParaRPr lang="ru-RU"/>
        </a:p>
      </dgm:t>
    </dgm:pt>
    <dgm:pt modelId="{DE66EE86-C108-465C-ACDE-5629B32D3CDC}" type="sibTrans" cxnId="{3ED027E0-02CA-4469-812B-EA7C77123602}">
      <dgm:prSet/>
      <dgm:spPr/>
      <dgm:t>
        <a:bodyPr/>
        <a:lstStyle/>
        <a:p>
          <a:endParaRPr lang="ru-RU"/>
        </a:p>
      </dgm:t>
    </dgm:pt>
    <dgm:pt modelId="{F7A60CD7-0BF5-4204-ADA7-88857807D253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ОЦЕНКА</a:t>
          </a:r>
          <a:endParaRPr lang="ru-RU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4C51CF-7895-4169-B8C5-6CD7A8ECDADD}" type="parTrans" cxnId="{A11699DE-1D8E-4B96-9D34-4E7A15ACE1AE}">
      <dgm:prSet/>
      <dgm:spPr/>
      <dgm:t>
        <a:bodyPr/>
        <a:lstStyle/>
        <a:p>
          <a:endParaRPr lang="ru-RU"/>
        </a:p>
      </dgm:t>
    </dgm:pt>
    <dgm:pt modelId="{6D7D81AB-A28C-4B1B-BD01-2D0712DE637F}" type="sibTrans" cxnId="{A11699DE-1D8E-4B96-9D34-4E7A15ACE1AE}">
      <dgm:prSet/>
      <dgm:spPr/>
      <dgm:t>
        <a:bodyPr/>
        <a:lstStyle/>
        <a:p>
          <a:endParaRPr lang="ru-RU"/>
        </a:p>
      </dgm:t>
    </dgm:pt>
    <dgm:pt modelId="{30B9FBE5-33D6-4DE4-8D3C-3AA225167C38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Навигатор успеха</a:t>
          </a:r>
          <a:endParaRPr lang="ru-RU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CB3927A-751C-43F8-8064-53B9EF49892B}" type="parTrans" cxnId="{139A2CE3-9615-44EA-A628-E0F1698E3895}">
      <dgm:prSet/>
      <dgm:spPr/>
      <dgm:t>
        <a:bodyPr/>
        <a:lstStyle/>
        <a:p>
          <a:endParaRPr lang="ru-RU"/>
        </a:p>
      </dgm:t>
    </dgm:pt>
    <dgm:pt modelId="{9263A572-1851-411E-9F6D-26251A523AA5}" type="sibTrans" cxnId="{139A2CE3-9615-44EA-A628-E0F1698E3895}">
      <dgm:prSet/>
      <dgm:spPr/>
      <dgm:t>
        <a:bodyPr/>
        <a:lstStyle/>
        <a:p>
          <a:endParaRPr lang="ru-RU"/>
        </a:p>
      </dgm:t>
    </dgm:pt>
    <dgm:pt modelId="{DC554EC1-E0CF-424F-94C2-3ECBAD9BF24D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Карта личностного роста</a:t>
          </a:r>
          <a:endParaRPr lang="ru-RU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F53EE2A-389D-4020-B786-A51B01BC0D90}" type="parTrans" cxnId="{717A0087-DE68-4C35-AB60-A5D222CECB73}">
      <dgm:prSet/>
      <dgm:spPr/>
      <dgm:t>
        <a:bodyPr/>
        <a:lstStyle/>
        <a:p>
          <a:endParaRPr lang="ru-RU"/>
        </a:p>
      </dgm:t>
    </dgm:pt>
    <dgm:pt modelId="{591D1333-6B59-4BB5-90D2-DFA52DE0252C}" type="sibTrans" cxnId="{717A0087-DE68-4C35-AB60-A5D222CECB73}">
      <dgm:prSet/>
      <dgm:spPr/>
      <dgm:t>
        <a:bodyPr/>
        <a:lstStyle/>
        <a:p>
          <a:endParaRPr lang="ru-RU"/>
        </a:p>
      </dgm:t>
    </dgm:pt>
    <dgm:pt modelId="{74307CAE-53E9-403E-8367-F89D7BAF5AF3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Культурный дневник</a:t>
          </a:r>
          <a:endParaRPr lang="ru-RU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BB9854-AEEB-43D0-B2E8-6E461D294EFC}" type="parTrans" cxnId="{9B97D44D-0C80-4727-9B6F-45CCD895377C}">
      <dgm:prSet/>
      <dgm:spPr/>
      <dgm:t>
        <a:bodyPr/>
        <a:lstStyle/>
        <a:p>
          <a:endParaRPr lang="ru-RU"/>
        </a:p>
      </dgm:t>
    </dgm:pt>
    <dgm:pt modelId="{769E191E-3FD1-4823-B2EC-9D909F50F19A}" type="sibTrans" cxnId="{9B97D44D-0C80-4727-9B6F-45CCD895377C}">
      <dgm:prSet/>
      <dgm:spPr/>
      <dgm:t>
        <a:bodyPr/>
        <a:lstStyle/>
        <a:p>
          <a:endParaRPr lang="ru-RU"/>
        </a:p>
      </dgm:t>
    </dgm:pt>
    <dgm:pt modelId="{F6AB0FD5-28D1-4CDF-A4F2-FF5498766D04}">
      <dgm:prSet custT="1"/>
      <dgm:spPr/>
      <dgm:t>
        <a:bodyPr/>
        <a:lstStyle/>
        <a:p>
          <a:r>
            <a:rPr lang="ru-RU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Карта</a:t>
          </a:r>
          <a:r>
            <a:rPr lang="ru-RU" sz="1700" b="1" dirty="0" smtClean="0"/>
            <a:t> </a:t>
          </a:r>
          <a:r>
            <a:rPr lang="ru-RU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достижений</a:t>
          </a:r>
          <a:endParaRPr lang="ru-RU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97F2260-E10F-4912-A6DE-F814A6624B9E}" type="parTrans" cxnId="{5B42B9B6-727B-41E8-9507-9EFD7EC19135}">
      <dgm:prSet/>
      <dgm:spPr/>
      <dgm:t>
        <a:bodyPr/>
        <a:lstStyle/>
        <a:p>
          <a:endParaRPr lang="ru-RU"/>
        </a:p>
      </dgm:t>
    </dgm:pt>
    <dgm:pt modelId="{C9F51A59-02AC-4448-AAED-A6BF038D41FC}" type="sibTrans" cxnId="{5B42B9B6-727B-41E8-9507-9EFD7EC19135}">
      <dgm:prSet/>
      <dgm:spPr/>
      <dgm:t>
        <a:bodyPr/>
        <a:lstStyle/>
        <a:p>
          <a:endParaRPr lang="ru-RU"/>
        </a:p>
      </dgm:t>
    </dgm:pt>
    <dgm:pt modelId="{A734F578-6E88-492F-A4D2-427894E293D8}">
      <dgm:prSet custT="1"/>
      <dgm:spPr/>
      <dgm:t>
        <a:bodyPr/>
        <a:lstStyle/>
        <a:p>
          <a:r>
            <a:rPr lang="ru-RU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Портфолио</a:t>
          </a:r>
          <a:endParaRPr lang="ru-RU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FCC3489-B8DB-4D58-8705-12CC2C7F5159}" type="parTrans" cxnId="{C9CB7045-823F-48E4-946E-2A12FC9714E5}">
      <dgm:prSet/>
      <dgm:spPr/>
      <dgm:t>
        <a:bodyPr/>
        <a:lstStyle/>
        <a:p>
          <a:endParaRPr lang="ru-RU"/>
        </a:p>
      </dgm:t>
    </dgm:pt>
    <dgm:pt modelId="{D96652BF-D5EA-43A4-AD37-3566FFE0A4A7}" type="sibTrans" cxnId="{C9CB7045-823F-48E4-946E-2A12FC9714E5}">
      <dgm:prSet/>
      <dgm:spPr/>
      <dgm:t>
        <a:bodyPr/>
        <a:lstStyle/>
        <a:p>
          <a:endParaRPr lang="ru-RU"/>
        </a:p>
      </dgm:t>
    </dgm:pt>
    <dgm:pt modelId="{211159AB-9723-4853-B6E6-DE5067FCFDF7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Дневник консультаций</a:t>
          </a:r>
          <a:endParaRPr lang="ru-RU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EBE7B32-338E-43C2-8E1E-4E0066485F74}" type="parTrans" cxnId="{6EB298CB-B001-44DB-95DF-7EDF7B79F2D7}">
      <dgm:prSet/>
      <dgm:spPr/>
      <dgm:t>
        <a:bodyPr/>
        <a:lstStyle/>
        <a:p>
          <a:endParaRPr lang="ru-RU"/>
        </a:p>
      </dgm:t>
    </dgm:pt>
    <dgm:pt modelId="{F88362F9-54DB-4278-9E35-0F461F1393F8}" type="sibTrans" cxnId="{6EB298CB-B001-44DB-95DF-7EDF7B79F2D7}">
      <dgm:prSet/>
      <dgm:spPr/>
      <dgm:t>
        <a:bodyPr/>
        <a:lstStyle/>
        <a:p>
          <a:endParaRPr lang="ru-RU"/>
        </a:p>
      </dgm:t>
    </dgm:pt>
    <dgm:pt modelId="{A01EBF38-B165-42EA-93B0-CFC308FCF426}" type="pres">
      <dgm:prSet presAssocID="{A556EEC5-D79F-4074-AAC8-850D5FAB715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6EC08C-2A42-478D-8FE9-5B0BD2B51D13}" type="pres">
      <dgm:prSet presAssocID="{DFC03989-E206-4A26-8ED2-AFCAAE96508E}" presName="root1" presStyleCnt="0"/>
      <dgm:spPr/>
      <dgm:t>
        <a:bodyPr/>
        <a:lstStyle/>
        <a:p>
          <a:endParaRPr lang="ru-RU"/>
        </a:p>
      </dgm:t>
    </dgm:pt>
    <dgm:pt modelId="{ADA3AB74-B8C0-47D5-A62E-09ABC45BD04D}" type="pres">
      <dgm:prSet presAssocID="{DFC03989-E206-4A26-8ED2-AFCAAE96508E}" presName="LevelOneTextNode" presStyleLbl="node0" presStyleIdx="0" presStyleCnt="9" custScaleY="63871" custLinFactY="89744" custLinFactNeighborX="-826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B1B9EA-48A4-455A-A05D-59774D9B4BA9}" type="pres">
      <dgm:prSet presAssocID="{DFC03989-E206-4A26-8ED2-AFCAAE96508E}" presName="level2hierChild" presStyleCnt="0"/>
      <dgm:spPr/>
      <dgm:t>
        <a:bodyPr/>
        <a:lstStyle/>
        <a:p>
          <a:endParaRPr lang="ru-RU"/>
        </a:p>
      </dgm:t>
    </dgm:pt>
    <dgm:pt modelId="{327032D3-6AD5-4DAF-861A-725E5EA1B843}" type="pres">
      <dgm:prSet presAssocID="{A734F578-6E88-492F-A4D2-427894E293D8}" presName="root1" presStyleCnt="0"/>
      <dgm:spPr/>
    </dgm:pt>
    <dgm:pt modelId="{695E76ED-9BFF-4F04-B80D-CC1C40AACD42}" type="pres">
      <dgm:prSet presAssocID="{A734F578-6E88-492F-A4D2-427894E293D8}" presName="LevelOneTextNode" presStyleLbl="node0" presStyleIdx="1" presStyleCnt="9" custScaleY="63871" custLinFactX="17481" custLinFactNeighborX="100000" custLinFactNeighborY="-711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B3A0CF-ACF6-4DBB-9CBB-5464616F41AA}" type="pres">
      <dgm:prSet presAssocID="{A734F578-6E88-492F-A4D2-427894E293D8}" presName="level2hierChild" presStyleCnt="0"/>
      <dgm:spPr/>
    </dgm:pt>
    <dgm:pt modelId="{8C4D6C1D-735D-4C96-B34E-5547FCD8B682}" type="pres">
      <dgm:prSet presAssocID="{F6AB0FD5-28D1-4CDF-A4F2-FF5498766D04}" presName="root1" presStyleCnt="0"/>
      <dgm:spPr/>
    </dgm:pt>
    <dgm:pt modelId="{4FD78B51-32BE-4A20-BE6F-AA4F3C3DC5DF}" type="pres">
      <dgm:prSet presAssocID="{F6AB0FD5-28D1-4CDF-A4F2-FF5498766D04}" presName="LevelOneTextNode" presStyleLbl="node0" presStyleIdx="2" presStyleCnt="9" custScaleY="63871" custLinFactNeighborX="1274" custLinFactNeighborY="-693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A54732-EC9C-4C7F-92B7-341E97E45D1A}" type="pres">
      <dgm:prSet presAssocID="{F6AB0FD5-28D1-4CDF-A4F2-FF5498766D04}" presName="level2hierChild" presStyleCnt="0"/>
      <dgm:spPr/>
    </dgm:pt>
    <dgm:pt modelId="{E4CA8E21-43A6-4495-8E5D-3232D720B2D2}" type="pres">
      <dgm:prSet presAssocID="{699B6575-B822-48E2-92A3-CEBAB06E2606}" presName="root1" presStyleCnt="0"/>
      <dgm:spPr/>
      <dgm:t>
        <a:bodyPr/>
        <a:lstStyle/>
        <a:p>
          <a:endParaRPr lang="ru-RU"/>
        </a:p>
      </dgm:t>
    </dgm:pt>
    <dgm:pt modelId="{362DE3BE-3494-4C69-A95A-41664A2081B5}" type="pres">
      <dgm:prSet presAssocID="{699B6575-B822-48E2-92A3-CEBAB06E2606}" presName="LevelOneTextNode" presStyleLbl="node0" presStyleIdx="3" presStyleCnt="9" custScaleX="115486" custScaleY="113536" custLinFactNeighborX="-12689" custLinFactNeighborY="783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1DA117-1B6D-4EC3-B765-29830B381C9E}" type="pres">
      <dgm:prSet presAssocID="{699B6575-B822-48E2-92A3-CEBAB06E2606}" presName="level2hierChild" presStyleCnt="0"/>
      <dgm:spPr/>
      <dgm:t>
        <a:bodyPr/>
        <a:lstStyle/>
        <a:p>
          <a:endParaRPr lang="ru-RU"/>
        </a:p>
      </dgm:t>
    </dgm:pt>
    <dgm:pt modelId="{5F26FDA0-2B33-4DE8-A3E0-3EB5F4AFE609}" type="pres">
      <dgm:prSet presAssocID="{703D9336-8049-49C7-990B-166ED6B323AC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BDB0DDE7-33B0-4F63-8FBE-3BCAB8AB04D8}" type="pres">
      <dgm:prSet presAssocID="{703D9336-8049-49C7-990B-166ED6B323AC}" presName="connTx" presStyleLbl="parChTrans1D2" presStyleIdx="0" presStyleCnt="3"/>
      <dgm:spPr/>
      <dgm:t>
        <a:bodyPr/>
        <a:lstStyle/>
        <a:p>
          <a:endParaRPr lang="ru-RU"/>
        </a:p>
      </dgm:t>
    </dgm:pt>
    <dgm:pt modelId="{680DB839-1D19-4B9B-9116-B5829E763D96}" type="pres">
      <dgm:prSet presAssocID="{D5596FFC-776D-42C1-92FB-3E2AF5A90303}" presName="root2" presStyleCnt="0"/>
      <dgm:spPr/>
      <dgm:t>
        <a:bodyPr/>
        <a:lstStyle/>
        <a:p>
          <a:endParaRPr lang="ru-RU"/>
        </a:p>
      </dgm:t>
    </dgm:pt>
    <dgm:pt modelId="{8351F031-FC3E-4C5A-8D9B-F4255789061F}" type="pres">
      <dgm:prSet presAssocID="{D5596FFC-776D-42C1-92FB-3E2AF5A90303}" presName="LevelTwoTextNode" presStyleLbl="node2" presStyleIdx="0" presStyleCnt="3" custScaleY="63871" custLinFactNeighborX="32901" custLinFactNeighborY="-161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D60493-42DF-4128-A674-D4EDC41FD954}" type="pres">
      <dgm:prSet presAssocID="{D5596FFC-776D-42C1-92FB-3E2AF5A90303}" presName="level3hierChild" presStyleCnt="0"/>
      <dgm:spPr/>
      <dgm:t>
        <a:bodyPr/>
        <a:lstStyle/>
        <a:p>
          <a:endParaRPr lang="ru-RU"/>
        </a:p>
      </dgm:t>
    </dgm:pt>
    <dgm:pt modelId="{24CBCDC5-173A-4BF9-AF61-21CB7BB93E4C}" type="pres">
      <dgm:prSet presAssocID="{5E320F9B-50FD-4543-A297-2413991F79C8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B771B04C-81AC-49B0-A5A4-E4652C71FC33}" type="pres">
      <dgm:prSet presAssocID="{5E320F9B-50FD-4543-A297-2413991F79C8}" presName="connTx" presStyleLbl="parChTrans1D3" presStyleIdx="0" presStyleCnt="2"/>
      <dgm:spPr/>
      <dgm:t>
        <a:bodyPr/>
        <a:lstStyle/>
        <a:p>
          <a:endParaRPr lang="ru-RU"/>
        </a:p>
      </dgm:t>
    </dgm:pt>
    <dgm:pt modelId="{5CF0F5B0-7A33-423D-9053-8AEB685322EB}" type="pres">
      <dgm:prSet presAssocID="{A9882E72-6F3A-46CC-BB24-166D39603207}" presName="root2" presStyleCnt="0"/>
      <dgm:spPr/>
      <dgm:t>
        <a:bodyPr/>
        <a:lstStyle/>
        <a:p>
          <a:endParaRPr lang="ru-RU"/>
        </a:p>
      </dgm:t>
    </dgm:pt>
    <dgm:pt modelId="{23F3D685-3D28-4207-9A15-46E60533DB12}" type="pres">
      <dgm:prSet presAssocID="{A9882E72-6F3A-46CC-BB24-166D39603207}" presName="LevelTwoTextNode" presStyleLbl="node3" presStyleIdx="0" presStyleCnt="2" custScaleY="63871" custLinFactNeighborX="20023" custLinFactNeighborY="-906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2AB701-4F5D-4153-BF4A-884F9FA7F842}" type="pres">
      <dgm:prSet presAssocID="{A9882E72-6F3A-46CC-BB24-166D39603207}" presName="level3hierChild" presStyleCnt="0"/>
      <dgm:spPr/>
      <dgm:t>
        <a:bodyPr/>
        <a:lstStyle/>
        <a:p>
          <a:endParaRPr lang="ru-RU"/>
        </a:p>
      </dgm:t>
    </dgm:pt>
    <dgm:pt modelId="{E22B397B-2B3C-4A51-AF69-842D30D0D5F7}" type="pres">
      <dgm:prSet presAssocID="{458B3D04-2865-4226-ABCE-BC9664FD7C04}" presName="conn2-1" presStyleLbl="parChTrans1D4" presStyleIdx="0" presStyleCnt="6"/>
      <dgm:spPr/>
      <dgm:t>
        <a:bodyPr/>
        <a:lstStyle/>
        <a:p>
          <a:endParaRPr lang="ru-RU"/>
        </a:p>
      </dgm:t>
    </dgm:pt>
    <dgm:pt modelId="{017B032E-7A46-45F9-A2A8-E33F6A15FE20}" type="pres">
      <dgm:prSet presAssocID="{458B3D04-2865-4226-ABCE-BC9664FD7C04}" presName="connTx" presStyleLbl="parChTrans1D4" presStyleIdx="0" presStyleCnt="6"/>
      <dgm:spPr/>
      <dgm:t>
        <a:bodyPr/>
        <a:lstStyle/>
        <a:p>
          <a:endParaRPr lang="ru-RU"/>
        </a:p>
      </dgm:t>
    </dgm:pt>
    <dgm:pt modelId="{577CFD25-8B64-4C0B-829B-81B0C14EAF40}" type="pres">
      <dgm:prSet presAssocID="{446D5B39-3B2B-4BC8-9715-DE5DF69FDE81}" presName="root2" presStyleCnt="0"/>
      <dgm:spPr/>
      <dgm:t>
        <a:bodyPr/>
        <a:lstStyle/>
        <a:p>
          <a:endParaRPr lang="ru-RU"/>
        </a:p>
      </dgm:t>
    </dgm:pt>
    <dgm:pt modelId="{0DD4F357-D9C1-4F64-8A2A-2EB40470265C}" type="pres">
      <dgm:prSet presAssocID="{446D5B39-3B2B-4BC8-9715-DE5DF69FDE81}" presName="LevelTwoTextNode" presStyleLbl="node4" presStyleIdx="0" presStyleCnt="6" custScaleY="63871" custLinFactNeighborX="35172" custLinFactNeighborY="-149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FC1F95-065D-4F39-9FB4-74AB28428851}" type="pres">
      <dgm:prSet presAssocID="{446D5B39-3B2B-4BC8-9715-DE5DF69FDE81}" presName="level3hierChild" presStyleCnt="0"/>
      <dgm:spPr/>
      <dgm:t>
        <a:bodyPr/>
        <a:lstStyle/>
        <a:p>
          <a:endParaRPr lang="ru-RU"/>
        </a:p>
      </dgm:t>
    </dgm:pt>
    <dgm:pt modelId="{C854E46C-1560-436D-A4C5-D94B1B9848CB}" type="pres">
      <dgm:prSet presAssocID="{F891E2D2-055B-4828-8057-B5DF1DBD742D}" presName="conn2-1" presStyleLbl="parChTrans1D4" presStyleIdx="1" presStyleCnt="6"/>
      <dgm:spPr/>
      <dgm:t>
        <a:bodyPr/>
        <a:lstStyle/>
        <a:p>
          <a:endParaRPr lang="ru-RU"/>
        </a:p>
      </dgm:t>
    </dgm:pt>
    <dgm:pt modelId="{01874D7D-6644-4844-B38B-AE6C9D0B56FA}" type="pres">
      <dgm:prSet presAssocID="{F891E2D2-055B-4828-8057-B5DF1DBD742D}" presName="connTx" presStyleLbl="parChTrans1D4" presStyleIdx="1" presStyleCnt="6"/>
      <dgm:spPr/>
      <dgm:t>
        <a:bodyPr/>
        <a:lstStyle/>
        <a:p>
          <a:endParaRPr lang="ru-RU"/>
        </a:p>
      </dgm:t>
    </dgm:pt>
    <dgm:pt modelId="{77172FC5-FB10-471D-80F1-0386F2646B50}" type="pres">
      <dgm:prSet presAssocID="{8C68E956-ED24-497E-9B11-250D8278E3F5}" presName="root2" presStyleCnt="0"/>
      <dgm:spPr/>
      <dgm:t>
        <a:bodyPr/>
        <a:lstStyle/>
        <a:p>
          <a:endParaRPr lang="ru-RU"/>
        </a:p>
      </dgm:t>
    </dgm:pt>
    <dgm:pt modelId="{D72D0E56-931C-47B6-8BC4-EAF8DFEB23ED}" type="pres">
      <dgm:prSet presAssocID="{8C68E956-ED24-497E-9B11-250D8278E3F5}" presName="LevelTwoTextNode" presStyleLbl="node4" presStyleIdx="1" presStyleCnt="6" custScaleX="98853" custScaleY="63871" custLinFactNeighborX="7347" custLinFactNeighborY="-38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29F558-E725-4DA2-9F27-049BDAF539B0}" type="pres">
      <dgm:prSet presAssocID="{8C68E956-ED24-497E-9B11-250D8278E3F5}" presName="level3hierChild" presStyleCnt="0"/>
      <dgm:spPr/>
      <dgm:t>
        <a:bodyPr/>
        <a:lstStyle/>
        <a:p>
          <a:endParaRPr lang="ru-RU"/>
        </a:p>
      </dgm:t>
    </dgm:pt>
    <dgm:pt modelId="{22E1070E-5073-4662-B23D-5983DCC35893}" type="pres">
      <dgm:prSet presAssocID="{D1AFF8CC-DABF-4872-B2F4-3F0E05D5F459}" presName="conn2-1" presStyleLbl="parChTrans1D4" presStyleIdx="2" presStyleCnt="6"/>
      <dgm:spPr/>
      <dgm:t>
        <a:bodyPr/>
        <a:lstStyle/>
        <a:p>
          <a:endParaRPr lang="ru-RU"/>
        </a:p>
      </dgm:t>
    </dgm:pt>
    <dgm:pt modelId="{AD33C14D-842D-42B0-ACDA-51B700056A70}" type="pres">
      <dgm:prSet presAssocID="{D1AFF8CC-DABF-4872-B2F4-3F0E05D5F459}" presName="connTx" presStyleLbl="parChTrans1D4" presStyleIdx="2" presStyleCnt="6"/>
      <dgm:spPr/>
      <dgm:t>
        <a:bodyPr/>
        <a:lstStyle/>
        <a:p>
          <a:endParaRPr lang="ru-RU"/>
        </a:p>
      </dgm:t>
    </dgm:pt>
    <dgm:pt modelId="{D438494B-1C62-45C1-934E-DE31FB3C1700}" type="pres">
      <dgm:prSet presAssocID="{B42B625F-98B6-43A4-B63F-7910E7B4DF17}" presName="root2" presStyleCnt="0"/>
      <dgm:spPr/>
      <dgm:t>
        <a:bodyPr/>
        <a:lstStyle/>
        <a:p>
          <a:endParaRPr lang="ru-RU"/>
        </a:p>
      </dgm:t>
    </dgm:pt>
    <dgm:pt modelId="{ED90841E-086C-484F-93C6-9CF9C6D3D836}" type="pres">
      <dgm:prSet presAssocID="{B42B625F-98B6-43A4-B63F-7910E7B4DF17}" presName="LevelTwoTextNode" presStyleLbl="node4" presStyleIdx="2" presStyleCnt="6" custScaleY="63871" custLinFactX="-32881" custLinFactY="40597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7963E2-3A78-480C-8EF0-D67B08A9D9BC}" type="pres">
      <dgm:prSet presAssocID="{B42B625F-98B6-43A4-B63F-7910E7B4DF17}" presName="level3hierChild" presStyleCnt="0"/>
      <dgm:spPr/>
      <dgm:t>
        <a:bodyPr/>
        <a:lstStyle/>
        <a:p>
          <a:endParaRPr lang="ru-RU"/>
        </a:p>
      </dgm:t>
    </dgm:pt>
    <dgm:pt modelId="{0C8F3250-203E-4340-A428-C6FB7E7E08BE}" type="pres">
      <dgm:prSet presAssocID="{8EBE7B32-338E-43C2-8E1E-4E0066485F74}" presName="conn2-1" presStyleLbl="parChTrans1D4" presStyleIdx="3" presStyleCnt="6"/>
      <dgm:spPr/>
      <dgm:t>
        <a:bodyPr/>
        <a:lstStyle/>
        <a:p>
          <a:endParaRPr lang="ru-RU"/>
        </a:p>
      </dgm:t>
    </dgm:pt>
    <dgm:pt modelId="{55BEF808-B697-4F47-87CF-98D13D7BFA5F}" type="pres">
      <dgm:prSet presAssocID="{8EBE7B32-338E-43C2-8E1E-4E0066485F74}" presName="connTx" presStyleLbl="parChTrans1D4" presStyleIdx="3" presStyleCnt="6"/>
      <dgm:spPr/>
      <dgm:t>
        <a:bodyPr/>
        <a:lstStyle/>
        <a:p>
          <a:endParaRPr lang="ru-RU"/>
        </a:p>
      </dgm:t>
    </dgm:pt>
    <dgm:pt modelId="{33B060BE-9AAD-431C-A03A-A04D2BC477E3}" type="pres">
      <dgm:prSet presAssocID="{211159AB-9723-4853-B6E6-DE5067FCFDF7}" presName="root2" presStyleCnt="0"/>
      <dgm:spPr/>
    </dgm:pt>
    <dgm:pt modelId="{ECBCBD98-1271-4D8F-95D6-AEEEC1C42D27}" type="pres">
      <dgm:prSet presAssocID="{211159AB-9723-4853-B6E6-DE5067FCFDF7}" presName="LevelTwoTextNode" presStyleLbl="node4" presStyleIdx="3" presStyleCnt="6" custScaleY="63871" custLinFactY="55121" custLinFactNeighborX="-13809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D77DAE-9833-47F0-9764-50F25B77D20B}" type="pres">
      <dgm:prSet presAssocID="{211159AB-9723-4853-B6E6-DE5067FCFDF7}" presName="level3hierChild" presStyleCnt="0"/>
      <dgm:spPr/>
    </dgm:pt>
    <dgm:pt modelId="{F2C64911-56B0-4EBB-A94F-326BD95E661D}" type="pres">
      <dgm:prSet presAssocID="{315D66D5-5E45-4E0D-ADF0-9DF40A0495F4}" presName="conn2-1" presStyleLbl="parChTrans1D4" presStyleIdx="4" presStyleCnt="6"/>
      <dgm:spPr/>
      <dgm:t>
        <a:bodyPr/>
        <a:lstStyle/>
        <a:p>
          <a:endParaRPr lang="ru-RU"/>
        </a:p>
      </dgm:t>
    </dgm:pt>
    <dgm:pt modelId="{D09A6081-2311-4F7F-8C3D-1BC43F4CABCF}" type="pres">
      <dgm:prSet presAssocID="{315D66D5-5E45-4E0D-ADF0-9DF40A0495F4}" presName="connTx" presStyleLbl="parChTrans1D4" presStyleIdx="4" presStyleCnt="6"/>
      <dgm:spPr/>
      <dgm:t>
        <a:bodyPr/>
        <a:lstStyle/>
        <a:p>
          <a:endParaRPr lang="ru-RU"/>
        </a:p>
      </dgm:t>
    </dgm:pt>
    <dgm:pt modelId="{3A2102CF-466F-4FE8-A9E4-A064C34AB41B}" type="pres">
      <dgm:prSet presAssocID="{ED1CE34E-E9ED-43A4-8524-593B84EEF20D}" presName="root2" presStyleCnt="0"/>
      <dgm:spPr/>
      <dgm:t>
        <a:bodyPr/>
        <a:lstStyle/>
        <a:p>
          <a:endParaRPr lang="ru-RU"/>
        </a:p>
      </dgm:t>
    </dgm:pt>
    <dgm:pt modelId="{179B55FB-EC75-4634-9411-F295C2130CA0}" type="pres">
      <dgm:prSet presAssocID="{ED1CE34E-E9ED-43A4-8524-593B84EEF20D}" presName="LevelTwoTextNode" presStyleLbl="node4" presStyleIdx="4" presStyleCnt="6" custScaleY="63871" custLinFactX="34930" custLinFactNeighborX="100000" custLinFactNeighborY="-60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846170-C284-4F52-8252-FF6513587412}" type="pres">
      <dgm:prSet presAssocID="{ED1CE34E-E9ED-43A4-8524-593B84EEF20D}" presName="level3hierChild" presStyleCnt="0"/>
      <dgm:spPr/>
      <dgm:t>
        <a:bodyPr/>
        <a:lstStyle/>
        <a:p>
          <a:endParaRPr lang="ru-RU"/>
        </a:p>
      </dgm:t>
    </dgm:pt>
    <dgm:pt modelId="{5C4C3487-9228-4031-9F1D-715E5F46A47A}" type="pres">
      <dgm:prSet presAssocID="{4152C920-A97A-4BD7-9C82-363D50839D1E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466F014D-8CEE-469C-B83F-627056025FE5}" type="pres">
      <dgm:prSet presAssocID="{4152C920-A97A-4BD7-9C82-363D50839D1E}" presName="connTx" presStyleLbl="parChTrans1D2" presStyleIdx="1" presStyleCnt="3"/>
      <dgm:spPr/>
      <dgm:t>
        <a:bodyPr/>
        <a:lstStyle/>
        <a:p>
          <a:endParaRPr lang="ru-RU"/>
        </a:p>
      </dgm:t>
    </dgm:pt>
    <dgm:pt modelId="{D2AA9E1E-F2E6-43DE-9035-8B9E651A8E8F}" type="pres">
      <dgm:prSet presAssocID="{C702CA69-8396-484E-9EFB-859412C87948}" presName="root2" presStyleCnt="0"/>
      <dgm:spPr/>
      <dgm:t>
        <a:bodyPr/>
        <a:lstStyle/>
        <a:p>
          <a:endParaRPr lang="ru-RU"/>
        </a:p>
      </dgm:t>
    </dgm:pt>
    <dgm:pt modelId="{6BC597B9-904A-4AD2-A068-0062566C3747}" type="pres">
      <dgm:prSet presAssocID="{C702CA69-8396-484E-9EFB-859412C87948}" presName="LevelTwoTextNode" presStyleLbl="node2" presStyleIdx="1" presStyleCnt="3" custScaleX="109040" custScaleY="89086" custLinFactNeighborX="23399" custLinFactNeighborY="-394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401399-E320-4B3C-A5C9-47B46F695F71}" type="pres">
      <dgm:prSet presAssocID="{C702CA69-8396-484E-9EFB-859412C87948}" presName="level3hierChild" presStyleCnt="0"/>
      <dgm:spPr/>
      <dgm:t>
        <a:bodyPr/>
        <a:lstStyle/>
        <a:p>
          <a:endParaRPr lang="ru-RU"/>
        </a:p>
      </dgm:t>
    </dgm:pt>
    <dgm:pt modelId="{B59F06EE-978B-4C4D-9FFD-F28AFAA21AC1}" type="pres">
      <dgm:prSet presAssocID="{BD09234A-1424-4F04-8809-B168D764AB26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D5A0CD9D-2748-49A7-B893-5691EFD63626}" type="pres">
      <dgm:prSet presAssocID="{BD09234A-1424-4F04-8809-B168D764AB26}" presName="connTx" presStyleLbl="parChTrans1D3" presStyleIdx="1" presStyleCnt="2"/>
      <dgm:spPr/>
      <dgm:t>
        <a:bodyPr/>
        <a:lstStyle/>
        <a:p>
          <a:endParaRPr lang="ru-RU"/>
        </a:p>
      </dgm:t>
    </dgm:pt>
    <dgm:pt modelId="{9C9DFFB9-36B1-46E7-9B6A-ADC1044F48BC}" type="pres">
      <dgm:prSet presAssocID="{EF3A6493-1CE2-4AA8-8BDA-44E4AA8F84B3}" presName="root2" presStyleCnt="0"/>
      <dgm:spPr/>
      <dgm:t>
        <a:bodyPr/>
        <a:lstStyle/>
        <a:p>
          <a:endParaRPr lang="ru-RU"/>
        </a:p>
      </dgm:t>
    </dgm:pt>
    <dgm:pt modelId="{E584FCED-3089-424B-9A54-927657356139}" type="pres">
      <dgm:prSet presAssocID="{EF3A6493-1CE2-4AA8-8BDA-44E4AA8F84B3}" presName="LevelTwoTextNode" presStyleLbl="node3" presStyleIdx="1" presStyleCnt="2" custScaleY="63871" custLinFactY="-16135" custLinFactNeighborX="1140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80E33F-5E00-4211-B338-F38547B867A2}" type="pres">
      <dgm:prSet presAssocID="{EF3A6493-1CE2-4AA8-8BDA-44E4AA8F84B3}" presName="level3hierChild" presStyleCnt="0"/>
      <dgm:spPr/>
      <dgm:t>
        <a:bodyPr/>
        <a:lstStyle/>
        <a:p>
          <a:endParaRPr lang="ru-RU"/>
        </a:p>
      </dgm:t>
    </dgm:pt>
    <dgm:pt modelId="{91C62CD3-E63F-48E4-932D-18064936F8DA}" type="pres">
      <dgm:prSet presAssocID="{C44C51CF-7895-4169-B8C5-6CD7A8ECDADD}" presName="conn2-1" presStyleLbl="parChTrans1D4" presStyleIdx="5" presStyleCnt="6"/>
      <dgm:spPr/>
      <dgm:t>
        <a:bodyPr/>
        <a:lstStyle/>
        <a:p>
          <a:endParaRPr lang="ru-RU"/>
        </a:p>
      </dgm:t>
    </dgm:pt>
    <dgm:pt modelId="{43D225CC-6597-49BB-995C-573B587CFDFE}" type="pres">
      <dgm:prSet presAssocID="{C44C51CF-7895-4169-B8C5-6CD7A8ECDADD}" presName="connTx" presStyleLbl="parChTrans1D4" presStyleIdx="5" presStyleCnt="6"/>
      <dgm:spPr/>
      <dgm:t>
        <a:bodyPr/>
        <a:lstStyle/>
        <a:p>
          <a:endParaRPr lang="ru-RU"/>
        </a:p>
      </dgm:t>
    </dgm:pt>
    <dgm:pt modelId="{A1CB17BD-73F6-47F6-A802-F29458170014}" type="pres">
      <dgm:prSet presAssocID="{F7A60CD7-0BF5-4204-ADA7-88857807D253}" presName="root2" presStyleCnt="0"/>
      <dgm:spPr/>
      <dgm:t>
        <a:bodyPr/>
        <a:lstStyle/>
        <a:p>
          <a:endParaRPr lang="ru-RU"/>
        </a:p>
      </dgm:t>
    </dgm:pt>
    <dgm:pt modelId="{7B9ED9C2-AFAF-4B28-B4E4-BD446F79AF6D}" type="pres">
      <dgm:prSet presAssocID="{F7A60CD7-0BF5-4204-ADA7-88857807D253}" presName="LevelTwoTextNode" presStyleLbl="node4" presStyleIdx="5" presStyleCnt="6" custScaleY="63871" custLinFactNeighborX="2789" custLinFactNeighborY="583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AA04BF-7524-44DC-B4CC-0E58D17F20D1}" type="pres">
      <dgm:prSet presAssocID="{F7A60CD7-0BF5-4204-ADA7-88857807D253}" presName="level3hierChild" presStyleCnt="0"/>
      <dgm:spPr/>
      <dgm:t>
        <a:bodyPr/>
        <a:lstStyle/>
        <a:p>
          <a:endParaRPr lang="ru-RU"/>
        </a:p>
      </dgm:t>
    </dgm:pt>
    <dgm:pt modelId="{B10D0B10-50A7-41CD-B426-3B1C6D205E70}" type="pres">
      <dgm:prSet presAssocID="{68EA1F6B-69BF-4C59-94CE-500DBCFBB7F2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701E9CD9-2678-4FBF-B110-5F728C906ACD}" type="pres">
      <dgm:prSet presAssocID="{68EA1F6B-69BF-4C59-94CE-500DBCFBB7F2}" presName="connTx" presStyleLbl="parChTrans1D2" presStyleIdx="2" presStyleCnt="3"/>
      <dgm:spPr/>
      <dgm:t>
        <a:bodyPr/>
        <a:lstStyle/>
        <a:p>
          <a:endParaRPr lang="ru-RU"/>
        </a:p>
      </dgm:t>
    </dgm:pt>
    <dgm:pt modelId="{BDEB18B9-B2F2-4652-88C9-61F9E84C66EC}" type="pres">
      <dgm:prSet presAssocID="{E19145FD-9950-4BC6-B2AB-A6F9793FD08B}" presName="root2" presStyleCnt="0"/>
      <dgm:spPr/>
      <dgm:t>
        <a:bodyPr/>
        <a:lstStyle/>
        <a:p>
          <a:endParaRPr lang="ru-RU"/>
        </a:p>
      </dgm:t>
    </dgm:pt>
    <dgm:pt modelId="{623025AE-B3A4-4A31-BC9A-89659FA91C85}" type="pres">
      <dgm:prSet presAssocID="{E19145FD-9950-4BC6-B2AB-A6F9793FD08B}" presName="LevelTwoTextNode" presStyleLbl="node2" presStyleIdx="2" presStyleCnt="3" custScaleY="63871" custLinFactNeighborX="-4130" custLinFactNeighborY="-66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5BF2AE-4358-44F5-9835-A1BFA8565E82}" type="pres">
      <dgm:prSet presAssocID="{E19145FD-9950-4BC6-B2AB-A6F9793FD08B}" presName="level3hierChild" presStyleCnt="0"/>
      <dgm:spPr/>
      <dgm:t>
        <a:bodyPr/>
        <a:lstStyle/>
        <a:p>
          <a:endParaRPr lang="ru-RU"/>
        </a:p>
      </dgm:t>
    </dgm:pt>
    <dgm:pt modelId="{A9350818-9780-4A6F-BDE7-0C2915560424}" type="pres">
      <dgm:prSet presAssocID="{81EF8314-34AF-423B-A74E-964B61676CEF}" presName="root1" presStyleCnt="0"/>
      <dgm:spPr/>
      <dgm:t>
        <a:bodyPr/>
        <a:lstStyle/>
        <a:p>
          <a:endParaRPr lang="ru-RU"/>
        </a:p>
      </dgm:t>
    </dgm:pt>
    <dgm:pt modelId="{71C7155E-D009-42CC-BACC-1003BF76A57E}" type="pres">
      <dgm:prSet presAssocID="{81EF8314-34AF-423B-A74E-964B61676CEF}" presName="LevelOneTextNode" presStyleLbl="node0" presStyleIdx="4" presStyleCnt="9" custScaleX="100533" custScaleY="63871" custLinFactX="111976" custLinFactNeighborX="200000" custLinFactNeighborY="-882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4E03F8-6EDE-41EC-AE3C-7615318E211B}" type="pres">
      <dgm:prSet presAssocID="{81EF8314-34AF-423B-A74E-964B61676CEF}" presName="level2hierChild" presStyleCnt="0"/>
      <dgm:spPr/>
      <dgm:t>
        <a:bodyPr/>
        <a:lstStyle/>
        <a:p>
          <a:endParaRPr lang="ru-RU"/>
        </a:p>
      </dgm:t>
    </dgm:pt>
    <dgm:pt modelId="{58C6E874-121C-4169-8706-A5FB4430CCCF}" type="pres">
      <dgm:prSet presAssocID="{022A559B-906A-4DA6-A418-C552A07D4A92}" presName="root1" presStyleCnt="0"/>
      <dgm:spPr/>
      <dgm:t>
        <a:bodyPr/>
        <a:lstStyle/>
        <a:p>
          <a:endParaRPr lang="ru-RU"/>
        </a:p>
      </dgm:t>
    </dgm:pt>
    <dgm:pt modelId="{7339B408-42A7-4DAC-9C37-F6CBAD2EA323}" type="pres">
      <dgm:prSet presAssocID="{022A559B-906A-4DA6-A418-C552A07D4A92}" presName="LevelOneTextNode" presStyleLbl="node0" presStyleIdx="5" presStyleCnt="9" custScaleX="94741" custScaleY="63871" custLinFactX="113572" custLinFactNeighborX="200000" custLinFactNeighborY="-764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C64E96-C873-412A-A6D1-5BE4372C5696}" type="pres">
      <dgm:prSet presAssocID="{022A559B-906A-4DA6-A418-C552A07D4A92}" presName="level2hierChild" presStyleCnt="0"/>
      <dgm:spPr/>
      <dgm:t>
        <a:bodyPr/>
        <a:lstStyle/>
        <a:p>
          <a:endParaRPr lang="ru-RU"/>
        </a:p>
      </dgm:t>
    </dgm:pt>
    <dgm:pt modelId="{940E358C-431A-4535-80B3-9A0FA40D6475}" type="pres">
      <dgm:prSet presAssocID="{30B9FBE5-33D6-4DE4-8D3C-3AA225167C38}" presName="root1" presStyleCnt="0"/>
      <dgm:spPr/>
    </dgm:pt>
    <dgm:pt modelId="{0845F0D3-EC44-4596-A1FE-B5ED72533BFA}" type="pres">
      <dgm:prSet presAssocID="{30B9FBE5-33D6-4DE4-8D3C-3AA225167C38}" presName="LevelOneTextNode" presStyleLbl="node0" presStyleIdx="6" presStyleCnt="9" custScaleY="63871" custLinFactX="113891" custLinFactNeighborX="200000" custLinFactNeighborY="-563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9E8D97-1E58-445F-A403-EB804FEF1F1F}" type="pres">
      <dgm:prSet presAssocID="{30B9FBE5-33D6-4DE4-8D3C-3AA225167C38}" presName="level2hierChild" presStyleCnt="0"/>
      <dgm:spPr/>
    </dgm:pt>
    <dgm:pt modelId="{1CD952A3-DA03-40A2-80B1-338EEBDE333F}" type="pres">
      <dgm:prSet presAssocID="{DC554EC1-E0CF-424F-94C2-3ECBAD9BF24D}" presName="root1" presStyleCnt="0"/>
      <dgm:spPr/>
    </dgm:pt>
    <dgm:pt modelId="{6BD1F7B4-061F-43FE-98A5-16080C96F852}" type="pres">
      <dgm:prSet presAssocID="{DC554EC1-E0CF-424F-94C2-3ECBAD9BF24D}" presName="LevelOneTextNode" presStyleLbl="node0" presStyleIdx="7" presStyleCnt="9" custScaleY="63871" custLinFactX="92214" custLinFactY="-24888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14C60F-8E6C-4879-9014-A48A8C25DDBD}" type="pres">
      <dgm:prSet presAssocID="{DC554EC1-E0CF-424F-94C2-3ECBAD9BF24D}" presName="level2hierChild" presStyleCnt="0"/>
      <dgm:spPr/>
    </dgm:pt>
    <dgm:pt modelId="{32ABAF53-BDC3-4E71-85F0-32BCA88DA93D}" type="pres">
      <dgm:prSet presAssocID="{74307CAE-53E9-403E-8367-F89D7BAF5AF3}" presName="root1" presStyleCnt="0"/>
      <dgm:spPr/>
    </dgm:pt>
    <dgm:pt modelId="{C0A26D00-97CD-4582-903A-3AC3AA54EFD2}" type="pres">
      <dgm:prSet presAssocID="{74307CAE-53E9-403E-8367-F89D7BAF5AF3}" presName="LevelOneTextNode" presStyleLbl="node0" presStyleIdx="8" presStyleCnt="9" custScaleX="105933" custScaleY="63871" custLinFactX="200000" custLinFactY="-99627" custLinFactNeighborX="23550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8AA774-D85E-4900-9FC6-B76DDD0D8971}" type="pres">
      <dgm:prSet presAssocID="{74307CAE-53E9-403E-8367-F89D7BAF5AF3}" presName="level2hierChild" presStyleCnt="0"/>
      <dgm:spPr/>
    </dgm:pt>
  </dgm:ptLst>
  <dgm:cxnLst>
    <dgm:cxn modelId="{366C240C-C12B-41C5-A4D1-89832CEE1383}" type="presOf" srcId="{4152C920-A97A-4BD7-9C82-363D50839D1E}" destId="{5C4C3487-9228-4031-9F1D-715E5F46A47A}" srcOrd="0" destOrd="0" presId="urn:microsoft.com/office/officeart/2005/8/layout/hierarchy2"/>
    <dgm:cxn modelId="{C1F8EFFF-D1B2-4474-9206-EE34F178488B}" type="presOf" srcId="{D1AFF8CC-DABF-4872-B2F4-3F0E05D5F459}" destId="{22E1070E-5073-4662-B23D-5983DCC35893}" srcOrd="0" destOrd="0" presId="urn:microsoft.com/office/officeart/2005/8/layout/hierarchy2"/>
    <dgm:cxn modelId="{A526859A-6892-4130-9B42-8BE3B1042348}" type="presOf" srcId="{211159AB-9723-4853-B6E6-DE5067FCFDF7}" destId="{ECBCBD98-1271-4D8F-95D6-AEEEC1C42D27}" srcOrd="0" destOrd="0" presId="urn:microsoft.com/office/officeart/2005/8/layout/hierarchy2"/>
    <dgm:cxn modelId="{36ED99BF-AC13-4984-85B3-9E3D27F6FE1C}" type="presOf" srcId="{F6AB0FD5-28D1-4CDF-A4F2-FF5498766D04}" destId="{4FD78B51-32BE-4A20-BE6F-AA4F3C3DC5DF}" srcOrd="0" destOrd="0" presId="urn:microsoft.com/office/officeart/2005/8/layout/hierarchy2"/>
    <dgm:cxn modelId="{1163133F-4EFC-42F8-8C29-E0F074E28F41}" type="presOf" srcId="{ED1CE34E-E9ED-43A4-8524-593B84EEF20D}" destId="{179B55FB-EC75-4634-9411-F295C2130CA0}" srcOrd="0" destOrd="0" presId="urn:microsoft.com/office/officeart/2005/8/layout/hierarchy2"/>
    <dgm:cxn modelId="{0AE18C20-A1D4-40BC-AFCA-13633281E48F}" type="presOf" srcId="{A734F578-6E88-492F-A4D2-427894E293D8}" destId="{695E76ED-9BFF-4F04-B80D-CC1C40AACD42}" srcOrd="0" destOrd="0" presId="urn:microsoft.com/office/officeart/2005/8/layout/hierarchy2"/>
    <dgm:cxn modelId="{21E9812D-72A7-4BB4-9822-DF8945198549}" srcId="{699B6575-B822-48E2-92A3-CEBAB06E2606}" destId="{E19145FD-9950-4BC6-B2AB-A6F9793FD08B}" srcOrd="2" destOrd="0" parTransId="{68EA1F6B-69BF-4C59-94CE-500DBCFBB7F2}" sibTransId="{372A567E-81E3-45E4-8A25-A2AF059E1E29}"/>
    <dgm:cxn modelId="{009EA288-B0F7-4A6F-9DDA-2621AAE52B52}" type="presOf" srcId="{74307CAE-53E9-403E-8367-F89D7BAF5AF3}" destId="{C0A26D00-97CD-4582-903A-3AC3AA54EFD2}" srcOrd="0" destOrd="0" presId="urn:microsoft.com/office/officeart/2005/8/layout/hierarchy2"/>
    <dgm:cxn modelId="{A8CB418D-7111-4FCD-A2D3-4EF2E66D17FE}" type="presOf" srcId="{81EF8314-34AF-423B-A74E-964B61676CEF}" destId="{71C7155E-D009-42CC-BACC-1003BF76A57E}" srcOrd="0" destOrd="0" presId="urn:microsoft.com/office/officeart/2005/8/layout/hierarchy2"/>
    <dgm:cxn modelId="{A51D77BC-BC77-426F-A5BE-A30EB9FA77E1}" type="presOf" srcId="{DFC03989-E206-4A26-8ED2-AFCAAE96508E}" destId="{ADA3AB74-B8C0-47D5-A62E-09ABC45BD04D}" srcOrd="0" destOrd="0" presId="urn:microsoft.com/office/officeart/2005/8/layout/hierarchy2"/>
    <dgm:cxn modelId="{4D6F09FB-B04A-47AE-A654-DD6453F42BEE}" type="presOf" srcId="{D1AFF8CC-DABF-4872-B2F4-3F0E05D5F459}" destId="{AD33C14D-842D-42B0-ACDA-51B700056A70}" srcOrd="1" destOrd="0" presId="urn:microsoft.com/office/officeart/2005/8/layout/hierarchy2"/>
    <dgm:cxn modelId="{3D8A2FF3-3742-4ECE-85A9-24DD2602B134}" type="presOf" srcId="{C702CA69-8396-484E-9EFB-859412C87948}" destId="{6BC597B9-904A-4AD2-A068-0062566C3747}" srcOrd="0" destOrd="0" presId="urn:microsoft.com/office/officeart/2005/8/layout/hierarchy2"/>
    <dgm:cxn modelId="{41ED7753-CEA9-4603-8355-578180FA4C7D}" type="presOf" srcId="{458B3D04-2865-4226-ABCE-BC9664FD7C04}" destId="{017B032E-7A46-45F9-A2A8-E33F6A15FE20}" srcOrd="1" destOrd="0" presId="urn:microsoft.com/office/officeart/2005/8/layout/hierarchy2"/>
    <dgm:cxn modelId="{AC664A04-1F31-4B65-BC59-38595D55618A}" type="presOf" srcId="{A556EEC5-D79F-4074-AAC8-850D5FAB7154}" destId="{A01EBF38-B165-42EA-93B0-CFC308FCF426}" srcOrd="0" destOrd="0" presId="urn:microsoft.com/office/officeart/2005/8/layout/hierarchy2"/>
    <dgm:cxn modelId="{3DD67214-04E6-4A8E-A4C4-3F52F34C3B58}" type="presOf" srcId="{F891E2D2-055B-4828-8057-B5DF1DBD742D}" destId="{C854E46C-1560-436D-A4C5-D94B1B9848CB}" srcOrd="0" destOrd="0" presId="urn:microsoft.com/office/officeart/2005/8/layout/hierarchy2"/>
    <dgm:cxn modelId="{E7066AFF-C741-48D5-B87E-E0D055F43664}" type="presOf" srcId="{022A559B-906A-4DA6-A418-C552A07D4A92}" destId="{7339B408-42A7-4DAC-9C37-F6CBAD2EA323}" srcOrd="0" destOrd="0" presId="urn:microsoft.com/office/officeart/2005/8/layout/hierarchy2"/>
    <dgm:cxn modelId="{5B42B9B6-727B-41E8-9507-9EFD7EC19135}" srcId="{A556EEC5-D79F-4074-AAC8-850D5FAB7154}" destId="{F6AB0FD5-28D1-4CDF-A4F2-FF5498766D04}" srcOrd="2" destOrd="0" parTransId="{E97F2260-E10F-4912-A6DE-F814A6624B9E}" sibTransId="{C9F51A59-02AC-4448-AAED-A6BF038D41FC}"/>
    <dgm:cxn modelId="{EBE8E91A-9621-4306-A05E-101416B49D60}" type="presOf" srcId="{5E320F9B-50FD-4543-A297-2413991F79C8}" destId="{B771B04C-81AC-49B0-A5A4-E4652C71FC33}" srcOrd="1" destOrd="0" presId="urn:microsoft.com/office/officeart/2005/8/layout/hierarchy2"/>
    <dgm:cxn modelId="{989DB067-C29B-4D5F-A135-5B56CC24C71B}" srcId="{699B6575-B822-48E2-92A3-CEBAB06E2606}" destId="{D5596FFC-776D-42C1-92FB-3E2AF5A90303}" srcOrd="0" destOrd="0" parTransId="{703D9336-8049-49C7-990B-166ED6B323AC}" sibTransId="{96CBD971-E82D-4F75-AE09-195C9EC37215}"/>
    <dgm:cxn modelId="{984941F5-0F45-40D2-B2B6-238EC9149D76}" type="presOf" srcId="{8EBE7B32-338E-43C2-8E1E-4E0066485F74}" destId="{55BEF808-B697-4F47-87CF-98D13D7BFA5F}" srcOrd="1" destOrd="0" presId="urn:microsoft.com/office/officeart/2005/8/layout/hierarchy2"/>
    <dgm:cxn modelId="{CFFB926D-01F9-482D-9AF9-B325BC62794C}" type="presOf" srcId="{703D9336-8049-49C7-990B-166ED6B323AC}" destId="{BDB0DDE7-33B0-4F63-8FBE-3BCAB8AB04D8}" srcOrd="1" destOrd="0" presId="urn:microsoft.com/office/officeart/2005/8/layout/hierarchy2"/>
    <dgm:cxn modelId="{F5EE5296-9A08-490F-A685-FE403E44CAD8}" srcId="{A556EEC5-D79F-4074-AAC8-850D5FAB7154}" destId="{DFC03989-E206-4A26-8ED2-AFCAAE96508E}" srcOrd="0" destOrd="0" parTransId="{3A8332F4-D777-4090-BEAD-00B9B316F173}" sibTransId="{132C3D8F-3B9C-4ECA-83E4-9F11FF60C10E}"/>
    <dgm:cxn modelId="{6EB298CB-B001-44DB-95DF-7EDF7B79F2D7}" srcId="{8C68E956-ED24-497E-9B11-250D8278E3F5}" destId="{211159AB-9723-4853-B6E6-DE5067FCFDF7}" srcOrd="1" destOrd="0" parTransId="{8EBE7B32-338E-43C2-8E1E-4E0066485F74}" sibTransId="{F88362F9-54DB-4278-9E35-0F461F1393F8}"/>
    <dgm:cxn modelId="{1B4C9B3A-00B5-41E4-96F5-4C8D65FD9B2F}" srcId="{699B6575-B822-48E2-92A3-CEBAB06E2606}" destId="{C702CA69-8396-484E-9EFB-859412C87948}" srcOrd="1" destOrd="0" parTransId="{4152C920-A97A-4BD7-9C82-363D50839D1E}" sibTransId="{6E6C6320-6AD4-4161-9CB6-1E8A77A04C66}"/>
    <dgm:cxn modelId="{12B5968B-A5B4-49FA-824C-BCA0351B846C}" type="presOf" srcId="{703D9336-8049-49C7-990B-166ED6B323AC}" destId="{5F26FDA0-2B33-4DE8-A3E0-3EB5F4AFE609}" srcOrd="0" destOrd="0" presId="urn:microsoft.com/office/officeart/2005/8/layout/hierarchy2"/>
    <dgm:cxn modelId="{139A2CE3-9615-44EA-A628-E0F1698E3895}" srcId="{A556EEC5-D79F-4074-AAC8-850D5FAB7154}" destId="{30B9FBE5-33D6-4DE4-8D3C-3AA225167C38}" srcOrd="6" destOrd="0" parTransId="{0CB3927A-751C-43F8-8064-53B9EF49892B}" sibTransId="{9263A572-1851-411E-9F6D-26251A523AA5}"/>
    <dgm:cxn modelId="{BAE4CF14-B9ED-404E-8D98-B92DF24C898D}" type="presOf" srcId="{68EA1F6B-69BF-4C59-94CE-500DBCFBB7F2}" destId="{701E9CD9-2678-4FBF-B110-5F728C906ACD}" srcOrd="1" destOrd="0" presId="urn:microsoft.com/office/officeart/2005/8/layout/hierarchy2"/>
    <dgm:cxn modelId="{7D26F4AB-F477-4A91-9F60-E03C9FA9B5AF}" type="presOf" srcId="{8C68E956-ED24-497E-9B11-250D8278E3F5}" destId="{D72D0E56-931C-47B6-8BC4-EAF8DFEB23ED}" srcOrd="0" destOrd="0" presId="urn:microsoft.com/office/officeart/2005/8/layout/hierarchy2"/>
    <dgm:cxn modelId="{6990998F-BCF5-44F4-AFD0-93EE29367BC8}" srcId="{D5596FFC-776D-42C1-92FB-3E2AF5A90303}" destId="{A9882E72-6F3A-46CC-BB24-166D39603207}" srcOrd="0" destOrd="0" parTransId="{5E320F9B-50FD-4543-A297-2413991F79C8}" sibTransId="{9019EEEA-BB8B-4E97-A57A-A8804BC2770B}"/>
    <dgm:cxn modelId="{8F746A7B-A28B-4507-914F-B611F4A4BEC0}" srcId="{8C68E956-ED24-497E-9B11-250D8278E3F5}" destId="{B42B625F-98B6-43A4-B63F-7910E7B4DF17}" srcOrd="0" destOrd="0" parTransId="{D1AFF8CC-DABF-4872-B2F4-3F0E05D5F459}" sibTransId="{351BCF6D-60E7-4555-AD17-3BBFCD0BA089}"/>
    <dgm:cxn modelId="{9CA0954E-C071-45C4-838B-30F535D3004C}" type="presOf" srcId="{B42B625F-98B6-43A4-B63F-7910E7B4DF17}" destId="{ED90841E-086C-484F-93C6-9CF9C6D3D836}" srcOrd="0" destOrd="0" presId="urn:microsoft.com/office/officeart/2005/8/layout/hierarchy2"/>
    <dgm:cxn modelId="{AB9F52C0-4EA5-41E6-9A6D-17C822E6D04C}" type="presOf" srcId="{30B9FBE5-33D6-4DE4-8D3C-3AA225167C38}" destId="{0845F0D3-EC44-4596-A1FE-B5ED72533BFA}" srcOrd="0" destOrd="0" presId="urn:microsoft.com/office/officeart/2005/8/layout/hierarchy2"/>
    <dgm:cxn modelId="{8C39A647-55D9-4657-8588-59DACED779EF}" srcId="{A9882E72-6F3A-46CC-BB24-166D39603207}" destId="{ED1CE34E-E9ED-43A4-8524-593B84EEF20D}" srcOrd="2" destOrd="0" parTransId="{315D66D5-5E45-4E0D-ADF0-9DF40A0495F4}" sibTransId="{CB108D34-0D99-45B6-8CA0-F4B82F049E00}"/>
    <dgm:cxn modelId="{717A0087-DE68-4C35-AB60-A5D222CECB73}" srcId="{A556EEC5-D79F-4074-AAC8-850D5FAB7154}" destId="{DC554EC1-E0CF-424F-94C2-3ECBAD9BF24D}" srcOrd="7" destOrd="0" parTransId="{3F53EE2A-389D-4020-B786-A51B01BC0D90}" sibTransId="{591D1333-6B59-4BB5-90D2-DFA52DE0252C}"/>
    <dgm:cxn modelId="{A11699DE-1D8E-4B96-9D34-4E7A15ACE1AE}" srcId="{EF3A6493-1CE2-4AA8-8BDA-44E4AA8F84B3}" destId="{F7A60CD7-0BF5-4204-ADA7-88857807D253}" srcOrd="0" destOrd="0" parTransId="{C44C51CF-7895-4169-B8C5-6CD7A8ECDADD}" sibTransId="{6D7D81AB-A28C-4B1B-BD01-2D0712DE637F}"/>
    <dgm:cxn modelId="{5B2BFFE6-99D8-432F-BF52-1C60CD1A68B0}" type="presOf" srcId="{BD09234A-1424-4F04-8809-B168D764AB26}" destId="{B59F06EE-978B-4C4D-9FFD-F28AFAA21AC1}" srcOrd="0" destOrd="0" presId="urn:microsoft.com/office/officeart/2005/8/layout/hierarchy2"/>
    <dgm:cxn modelId="{32819BF9-1713-4922-9DC9-49FFAF5BBFDA}" type="presOf" srcId="{8EBE7B32-338E-43C2-8E1E-4E0066485F74}" destId="{0C8F3250-203E-4340-A428-C6FB7E7E08BE}" srcOrd="0" destOrd="0" presId="urn:microsoft.com/office/officeart/2005/8/layout/hierarchy2"/>
    <dgm:cxn modelId="{AB129827-0E42-4215-B45A-B3CD1439B5EB}" type="presOf" srcId="{5E320F9B-50FD-4543-A297-2413991F79C8}" destId="{24CBCDC5-173A-4BF9-AF61-21CB7BB93E4C}" srcOrd="0" destOrd="0" presId="urn:microsoft.com/office/officeart/2005/8/layout/hierarchy2"/>
    <dgm:cxn modelId="{F074EAD4-7B74-4FFD-9FA6-1E79BA1A96ED}" type="presOf" srcId="{699B6575-B822-48E2-92A3-CEBAB06E2606}" destId="{362DE3BE-3494-4C69-A95A-41664A2081B5}" srcOrd="0" destOrd="0" presId="urn:microsoft.com/office/officeart/2005/8/layout/hierarchy2"/>
    <dgm:cxn modelId="{787F8808-CA02-4B2B-B70E-9805085ED77A}" type="presOf" srcId="{F7A60CD7-0BF5-4204-ADA7-88857807D253}" destId="{7B9ED9C2-AFAF-4B28-B4E4-BD446F79AF6D}" srcOrd="0" destOrd="0" presId="urn:microsoft.com/office/officeart/2005/8/layout/hierarchy2"/>
    <dgm:cxn modelId="{B0E4C0E1-27BD-456E-B5DE-08A571DEC706}" type="presOf" srcId="{BD09234A-1424-4F04-8809-B168D764AB26}" destId="{D5A0CD9D-2748-49A7-B893-5691EFD63626}" srcOrd="1" destOrd="0" presId="urn:microsoft.com/office/officeart/2005/8/layout/hierarchy2"/>
    <dgm:cxn modelId="{FD743A0E-5B35-44EA-9B23-1143A427A534}" type="presOf" srcId="{446D5B39-3B2B-4BC8-9715-DE5DF69FDE81}" destId="{0DD4F357-D9C1-4F64-8A2A-2EB40470265C}" srcOrd="0" destOrd="0" presId="urn:microsoft.com/office/officeart/2005/8/layout/hierarchy2"/>
    <dgm:cxn modelId="{D0A1ED9A-E52F-4524-921E-646E764BAD59}" type="presOf" srcId="{4152C920-A97A-4BD7-9C82-363D50839D1E}" destId="{466F014D-8CEE-469C-B83F-627056025FE5}" srcOrd="1" destOrd="0" presId="urn:microsoft.com/office/officeart/2005/8/layout/hierarchy2"/>
    <dgm:cxn modelId="{7316308F-6F01-4FC9-9E13-BDDF0AF03279}" type="presOf" srcId="{EF3A6493-1CE2-4AA8-8BDA-44E4AA8F84B3}" destId="{E584FCED-3089-424B-9A54-927657356139}" srcOrd="0" destOrd="0" presId="urn:microsoft.com/office/officeart/2005/8/layout/hierarchy2"/>
    <dgm:cxn modelId="{2D5FA497-10B2-4796-8DCC-8BF49C39FF4D}" type="presOf" srcId="{315D66D5-5E45-4E0D-ADF0-9DF40A0495F4}" destId="{D09A6081-2311-4F7F-8C3D-1BC43F4CABCF}" srcOrd="1" destOrd="0" presId="urn:microsoft.com/office/officeart/2005/8/layout/hierarchy2"/>
    <dgm:cxn modelId="{9B97D44D-0C80-4727-9B6F-45CCD895377C}" srcId="{A556EEC5-D79F-4074-AAC8-850D5FAB7154}" destId="{74307CAE-53E9-403E-8367-F89D7BAF5AF3}" srcOrd="8" destOrd="0" parTransId="{37BB9854-AEEB-43D0-B2E8-6E461D294EFC}" sibTransId="{769E191E-3FD1-4823-B2EC-9D909F50F19A}"/>
    <dgm:cxn modelId="{EB95D68A-9091-4919-9803-27016006E954}" type="presOf" srcId="{68EA1F6B-69BF-4C59-94CE-500DBCFBB7F2}" destId="{B10D0B10-50A7-41CD-B426-3B1C6D205E70}" srcOrd="0" destOrd="0" presId="urn:microsoft.com/office/officeart/2005/8/layout/hierarchy2"/>
    <dgm:cxn modelId="{E2B89D74-08F8-4222-BAC1-A35431D6AA32}" type="presOf" srcId="{458B3D04-2865-4226-ABCE-BC9664FD7C04}" destId="{E22B397B-2B3C-4A51-AF69-842D30D0D5F7}" srcOrd="0" destOrd="0" presId="urn:microsoft.com/office/officeart/2005/8/layout/hierarchy2"/>
    <dgm:cxn modelId="{FA646018-EBCB-43C0-80A4-34EE2818A4A4}" type="presOf" srcId="{DC554EC1-E0CF-424F-94C2-3ECBAD9BF24D}" destId="{6BD1F7B4-061F-43FE-98A5-16080C96F852}" srcOrd="0" destOrd="0" presId="urn:microsoft.com/office/officeart/2005/8/layout/hierarchy2"/>
    <dgm:cxn modelId="{4DD629CD-8C26-4E66-9F30-25F10A6C96D8}" type="presOf" srcId="{D5596FFC-776D-42C1-92FB-3E2AF5A90303}" destId="{8351F031-FC3E-4C5A-8D9B-F4255789061F}" srcOrd="0" destOrd="0" presId="urn:microsoft.com/office/officeart/2005/8/layout/hierarchy2"/>
    <dgm:cxn modelId="{BCA9B272-5E29-497A-B6C5-6014CFDC3BCB}" type="presOf" srcId="{A9882E72-6F3A-46CC-BB24-166D39603207}" destId="{23F3D685-3D28-4207-9A15-46E60533DB12}" srcOrd="0" destOrd="0" presId="urn:microsoft.com/office/officeart/2005/8/layout/hierarchy2"/>
    <dgm:cxn modelId="{60991F66-36D1-42D9-923B-F13800BBBC32}" type="presOf" srcId="{315D66D5-5E45-4E0D-ADF0-9DF40A0495F4}" destId="{F2C64911-56B0-4EBB-A94F-326BD95E661D}" srcOrd="0" destOrd="0" presId="urn:microsoft.com/office/officeart/2005/8/layout/hierarchy2"/>
    <dgm:cxn modelId="{3DFFC5FD-53D7-48EC-BE30-5CA7FA753E72}" srcId="{C702CA69-8396-484E-9EFB-859412C87948}" destId="{EF3A6493-1CE2-4AA8-8BDA-44E4AA8F84B3}" srcOrd="0" destOrd="0" parTransId="{BD09234A-1424-4F04-8809-B168D764AB26}" sibTransId="{DEA565C5-7787-4D89-9851-FB1B3EB0C373}"/>
    <dgm:cxn modelId="{C9CB7045-823F-48E4-946E-2A12FC9714E5}" srcId="{A556EEC5-D79F-4074-AAC8-850D5FAB7154}" destId="{A734F578-6E88-492F-A4D2-427894E293D8}" srcOrd="1" destOrd="0" parTransId="{DFCC3489-B8DB-4D58-8705-12CC2C7F5159}" sibTransId="{D96652BF-D5EA-43A4-AD37-3566FFE0A4A7}"/>
    <dgm:cxn modelId="{3C7461C6-39C9-4720-B7BC-268299F2CE98}" type="presOf" srcId="{F891E2D2-055B-4828-8057-B5DF1DBD742D}" destId="{01874D7D-6644-4844-B38B-AE6C9D0B56FA}" srcOrd="1" destOrd="0" presId="urn:microsoft.com/office/officeart/2005/8/layout/hierarchy2"/>
    <dgm:cxn modelId="{E5187107-30DB-448E-BC66-4E0C9B93D316}" srcId="{A556EEC5-D79F-4074-AAC8-850D5FAB7154}" destId="{022A559B-906A-4DA6-A418-C552A07D4A92}" srcOrd="5" destOrd="0" parTransId="{35EA9852-099C-4327-BB96-D7DCE49EF5C5}" sibTransId="{A41AB71B-C813-402F-BC02-7BFCC7D3CC0D}"/>
    <dgm:cxn modelId="{44C556A9-730C-4A80-A2DC-46249BDC5CCD}" srcId="{A9882E72-6F3A-46CC-BB24-166D39603207}" destId="{8C68E956-ED24-497E-9B11-250D8278E3F5}" srcOrd="1" destOrd="0" parTransId="{F891E2D2-055B-4828-8057-B5DF1DBD742D}" sibTransId="{C5F8A650-4945-43BB-B870-ABBB65BBDA65}"/>
    <dgm:cxn modelId="{D46AB1A3-4FA3-48CC-82F2-8F3E69F0130C}" type="presOf" srcId="{C44C51CF-7895-4169-B8C5-6CD7A8ECDADD}" destId="{91C62CD3-E63F-48E4-932D-18064936F8DA}" srcOrd="0" destOrd="0" presId="urn:microsoft.com/office/officeart/2005/8/layout/hierarchy2"/>
    <dgm:cxn modelId="{E09E5ABE-CFCB-4123-8EB1-6B7A1C87405A}" type="presOf" srcId="{E19145FD-9950-4BC6-B2AB-A6F9793FD08B}" destId="{623025AE-B3A4-4A31-BC9A-89659FA91C85}" srcOrd="0" destOrd="0" presId="urn:microsoft.com/office/officeart/2005/8/layout/hierarchy2"/>
    <dgm:cxn modelId="{316B80E3-EF3A-4B00-B61C-09025587D228}" srcId="{A556EEC5-D79F-4074-AAC8-850D5FAB7154}" destId="{699B6575-B822-48E2-92A3-CEBAB06E2606}" srcOrd="3" destOrd="0" parTransId="{9AAEC916-72A3-4ADE-8C98-5C150B489171}" sibTransId="{6E6AAB17-9AA6-4047-A26D-CA09800CB5F3}"/>
    <dgm:cxn modelId="{865C873E-87A2-42AC-9CDC-B6F06C097D62}" srcId="{A9882E72-6F3A-46CC-BB24-166D39603207}" destId="{446D5B39-3B2B-4BC8-9715-DE5DF69FDE81}" srcOrd="0" destOrd="0" parTransId="{458B3D04-2865-4226-ABCE-BC9664FD7C04}" sibTransId="{8C79B3A6-7E06-497D-8D13-DFC89869FD4C}"/>
    <dgm:cxn modelId="{3ED027E0-02CA-4469-812B-EA7C77123602}" srcId="{A556EEC5-D79F-4074-AAC8-850D5FAB7154}" destId="{81EF8314-34AF-423B-A74E-964B61676CEF}" srcOrd="4" destOrd="0" parTransId="{428FD831-A891-429D-8D22-BB1AF53A460B}" sibTransId="{DE66EE86-C108-465C-ACDE-5629B32D3CDC}"/>
    <dgm:cxn modelId="{0F86DCAA-C3E7-44A6-BA30-23171944F5B6}" type="presOf" srcId="{C44C51CF-7895-4169-B8C5-6CD7A8ECDADD}" destId="{43D225CC-6597-49BB-995C-573B587CFDFE}" srcOrd="1" destOrd="0" presId="urn:microsoft.com/office/officeart/2005/8/layout/hierarchy2"/>
    <dgm:cxn modelId="{0EDEF90C-4CC3-4C80-87F0-957D2B4E849E}" type="presParOf" srcId="{A01EBF38-B165-42EA-93B0-CFC308FCF426}" destId="{F76EC08C-2A42-478D-8FE9-5B0BD2B51D13}" srcOrd="0" destOrd="0" presId="urn:microsoft.com/office/officeart/2005/8/layout/hierarchy2"/>
    <dgm:cxn modelId="{AEFC8A8D-2C52-440E-88CC-129F0864A045}" type="presParOf" srcId="{F76EC08C-2A42-478D-8FE9-5B0BD2B51D13}" destId="{ADA3AB74-B8C0-47D5-A62E-09ABC45BD04D}" srcOrd="0" destOrd="0" presId="urn:microsoft.com/office/officeart/2005/8/layout/hierarchy2"/>
    <dgm:cxn modelId="{ECD00581-FBF7-401B-9A82-99D950945DB1}" type="presParOf" srcId="{F76EC08C-2A42-478D-8FE9-5B0BD2B51D13}" destId="{A1B1B9EA-48A4-455A-A05D-59774D9B4BA9}" srcOrd="1" destOrd="0" presId="urn:microsoft.com/office/officeart/2005/8/layout/hierarchy2"/>
    <dgm:cxn modelId="{C992D229-F223-403C-9DD4-5567F3B88DA6}" type="presParOf" srcId="{A01EBF38-B165-42EA-93B0-CFC308FCF426}" destId="{327032D3-6AD5-4DAF-861A-725E5EA1B843}" srcOrd="1" destOrd="0" presId="urn:microsoft.com/office/officeart/2005/8/layout/hierarchy2"/>
    <dgm:cxn modelId="{18E1CC8D-D451-40B9-9667-0EDB6E236306}" type="presParOf" srcId="{327032D3-6AD5-4DAF-861A-725E5EA1B843}" destId="{695E76ED-9BFF-4F04-B80D-CC1C40AACD42}" srcOrd="0" destOrd="0" presId="urn:microsoft.com/office/officeart/2005/8/layout/hierarchy2"/>
    <dgm:cxn modelId="{FF3A45F0-A831-46E1-B79B-948AFB232A05}" type="presParOf" srcId="{327032D3-6AD5-4DAF-861A-725E5EA1B843}" destId="{A3B3A0CF-ACF6-4DBB-9CBB-5464616F41AA}" srcOrd="1" destOrd="0" presId="urn:microsoft.com/office/officeart/2005/8/layout/hierarchy2"/>
    <dgm:cxn modelId="{8BD9AB35-983A-4358-88CB-9B27FF8626AE}" type="presParOf" srcId="{A01EBF38-B165-42EA-93B0-CFC308FCF426}" destId="{8C4D6C1D-735D-4C96-B34E-5547FCD8B682}" srcOrd="2" destOrd="0" presId="urn:microsoft.com/office/officeart/2005/8/layout/hierarchy2"/>
    <dgm:cxn modelId="{7E153C80-5605-45A8-A34D-5A1CFE214329}" type="presParOf" srcId="{8C4D6C1D-735D-4C96-B34E-5547FCD8B682}" destId="{4FD78B51-32BE-4A20-BE6F-AA4F3C3DC5DF}" srcOrd="0" destOrd="0" presId="urn:microsoft.com/office/officeart/2005/8/layout/hierarchy2"/>
    <dgm:cxn modelId="{2D57D68E-D103-4C2B-829C-9A85C012B2C1}" type="presParOf" srcId="{8C4D6C1D-735D-4C96-B34E-5547FCD8B682}" destId="{00A54732-EC9C-4C7F-92B7-341E97E45D1A}" srcOrd="1" destOrd="0" presId="urn:microsoft.com/office/officeart/2005/8/layout/hierarchy2"/>
    <dgm:cxn modelId="{D12FB362-1DC1-4390-9239-F3B2D8D29C51}" type="presParOf" srcId="{A01EBF38-B165-42EA-93B0-CFC308FCF426}" destId="{E4CA8E21-43A6-4495-8E5D-3232D720B2D2}" srcOrd="3" destOrd="0" presId="urn:microsoft.com/office/officeart/2005/8/layout/hierarchy2"/>
    <dgm:cxn modelId="{D930AF66-54D1-4B15-9F7B-4070026848A4}" type="presParOf" srcId="{E4CA8E21-43A6-4495-8E5D-3232D720B2D2}" destId="{362DE3BE-3494-4C69-A95A-41664A2081B5}" srcOrd="0" destOrd="0" presId="urn:microsoft.com/office/officeart/2005/8/layout/hierarchy2"/>
    <dgm:cxn modelId="{B1F13FC0-BBB4-4911-8936-92D8D27A0BE5}" type="presParOf" srcId="{E4CA8E21-43A6-4495-8E5D-3232D720B2D2}" destId="{371DA117-1B6D-4EC3-B765-29830B381C9E}" srcOrd="1" destOrd="0" presId="urn:microsoft.com/office/officeart/2005/8/layout/hierarchy2"/>
    <dgm:cxn modelId="{B4605B13-261E-4C46-BBDC-BB7704AED994}" type="presParOf" srcId="{371DA117-1B6D-4EC3-B765-29830B381C9E}" destId="{5F26FDA0-2B33-4DE8-A3E0-3EB5F4AFE609}" srcOrd="0" destOrd="0" presId="urn:microsoft.com/office/officeart/2005/8/layout/hierarchy2"/>
    <dgm:cxn modelId="{DA8EBFF5-B30A-47D5-BCFF-CAA7B53ABDFC}" type="presParOf" srcId="{5F26FDA0-2B33-4DE8-A3E0-3EB5F4AFE609}" destId="{BDB0DDE7-33B0-4F63-8FBE-3BCAB8AB04D8}" srcOrd="0" destOrd="0" presId="urn:microsoft.com/office/officeart/2005/8/layout/hierarchy2"/>
    <dgm:cxn modelId="{EFF221B9-DCF3-424F-9C09-6B85B682D034}" type="presParOf" srcId="{371DA117-1B6D-4EC3-B765-29830B381C9E}" destId="{680DB839-1D19-4B9B-9116-B5829E763D96}" srcOrd="1" destOrd="0" presId="urn:microsoft.com/office/officeart/2005/8/layout/hierarchy2"/>
    <dgm:cxn modelId="{DD0721CA-74B8-4D4B-9295-87CA3720D0F9}" type="presParOf" srcId="{680DB839-1D19-4B9B-9116-B5829E763D96}" destId="{8351F031-FC3E-4C5A-8D9B-F4255789061F}" srcOrd="0" destOrd="0" presId="urn:microsoft.com/office/officeart/2005/8/layout/hierarchy2"/>
    <dgm:cxn modelId="{A794DA4A-D355-4E35-89D3-4E303539E846}" type="presParOf" srcId="{680DB839-1D19-4B9B-9116-B5829E763D96}" destId="{91D60493-42DF-4128-A674-D4EDC41FD954}" srcOrd="1" destOrd="0" presId="urn:microsoft.com/office/officeart/2005/8/layout/hierarchy2"/>
    <dgm:cxn modelId="{5C0F4EEF-DD72-4707-A7C6-2317221B970C}" type="presParOf" srcId="{91D60493-42DF-4128-A674-D4EDC41FD954}" destId="{24CBCDC5-173A-4BF9-AF61-21CB7BB93E4C}" srcOrd="0" destOrd="0" presId="urn:microsoft.com/office/officeart/2005/8/layout/hierarchy2"/>
    <dgm:cxn modelId="{ECE8482D-0E02-463D-B348-9FA3B2EBF586}" type="presParOf" srcId="{24CBCDC5-173A-4BF9-AF61-21CB7BB93E4C}" destId="{B771B04C-81AC-49B0-A5A4-E4652C71FC33}" srcOrd="0" destOrd="0" presId="urn:microsoft.com/office/officeart/2005/8/layout/hierarchy2"/>
    <dgm:cxn modelId="{79998DA7-AD85-4C07-8A37-D70EE053A79E}" type="presParOf" srcId="{91D60493-42DF-4128-A674-D4EDC41FD954}" destId="{5CF0F5B0-7A33-423D-9053-8AEB685322EB}" srcOrd="1" destOrd="0" presId="urn:microsoft.com/office/officeart/2005/8/layout/hierarchy2"/>
    <dgm:cxn modelId="{8C4E86F5-90F4-461C-84D3-199A18BBC44F}" type="presParOf" srcId="{5CF0F5B0-7A33-423D-9053-8AEB685322EB}" destId="{23F3D685-3D28-4207-9A15-46E60533DB12}" srcOrd="0" destOrd="0" presId="urn:microsoft.com/office/officeart/2005/8/layout/hierarchy2"/>
    <dgm:cxn modelId="{8E6EA08E-93DA-4DDF-B2F5-1C992BFBDCF2}" type="presParOf" srcId="{5CF0F5B0-7A33-423D-9053-8AEB685322EB}" destId="{F42AB701-4F5D-4153-BF4A-884F9FA7F842}" srcOrd="1" destOrd="0" presId="urn:microsoft.com/office/officeart/2005/8/layout/hierarchy2"/>
    <dgm:cxn modelId="{128F0F67-314C-48A0-94F3-5EFFC6F9F2DF}" type="presParOf" srcId="{F42AB701-4F5D-4153-BF4A-884F9FA7F842}" destId="{E22B397B-2B3C-4A51-AF69-842D30D0D5F7}" srcOrd="0" destOrd="0" presId="urn:microsoft.com/office/officeart/2005/8/layout/hierarchy2"/>
    <dgm:cxn modelId="{4392133D-E24E-4D59-BF87-28E3EACE280B}" type="presParOf" srcId="{E22B397B-2B3C-4A51-AF69-842D30D0D5F7}" destId="{017B032E-7A46-45F9-A2A8-E33F6A15FE20}" srcOrd="0" destOrd="0" presId="urn:microsoft.com/office/officeart/2005/8/layout/hierarchy2"/>
    <dgm:cxn modelId="{E7F7D5E9-08A9-4D22-B2CD-C25F7BE699D1}" type="presParOf" srcId="{F42AB701-4F5D-4153-BF4A-884F9FA7F842}" destId="{577CFD25-8B64-4C0B-829B-81B0C14EAF40}" srcOrd="1" destOrd="0" presId="urn:microsoft.com/office/officeart/2005/8/layout/hierarchy2"/>
    <dgm:cxn modelId="{E06F813B-EA22-4143-A097-BBBC6AEE1633}" type="presParOf" srcId="{577CFD25-8B64-4C0B-829B-81B0C14EAF40}" destId="{0DD4F357-D9C1-4F64-8A2A-2EB40470265C}" srcOrd="0" destOrd="0" presId="urn:microsoft.com/office/officeart/2005/8/layout/hierarchy2"/>
    <dgm:cxn modelId="{AD4DAE12-CE8F-4B26-9361-342E97B4E967}" type="presParOf" srcId="{577CFD25-8B64-4C0B-829B-81B0C14EAF40}" destId="{56FC1F95-065D-4F39-9FB4-74AB28428851}" srcOrd="1" destOrd="0" presId="urn:microsoft.com/office/officeart/2005/8/layout/hierarchy2"/>
    <dgm:cxn modelId="{F66B8804-4A1D-415C-B726-7F94CD7EEDB5}" type="presParOf" srcId="{F42AB701-4F5D-4153-BF4A-884F9FA7F842}" destId="{C854E46C-1560-436D-A4C5-D94B1B9848CB}" srcOrd="2" destOrd="0" presId="urn:microsoft.com/office/officeart/2005/8/layout/hierarchy2"/>
    <dgm:cxn modelId="{0F96F466-95FE-47EC-9226-1B7F28BA5321}" type="presParOf" srcId="{C854E46C-1560-436D-A4C5-D94B1B9848CB}" destId="{01874D7D-6644-4844-B38B-AE6C9D0B56FA}" srcOrd="0" destOrd="0" presId="urn:microsoft.com/office/officeart/2005/8/layout/hierarchy2"/>
    <dgm:cxn modelId="{5CD1FAF8-4064-4DEA-8A40-D68C9DFE5C04}" type="presParOf" srcId="{F42AB701-4F5D-4153-BF4A-884F9FA7F842}" destId="{77172FC5-FB10-471D-80F1-0386F2646B50}" srcOrd="3" destOrd="0" presId="urn:microsoft.com/office/officeart/2005/8/layout/hierarchy2"/>
    <dgm:cxn modelId="{14F403A4-D270-4F3B-B113-252099159016}" type="presParOf" srcId="{77172FC5-FB10-471D-80F1-0386F2646B50}" destId="{D72D0E56-931C-47B6-8BC4-EAF8DFEB23ED}" srcOrd="0" destOrd="0" presId="urn:microsoft.com/office/officeart/2005/8/layout/hierarchy2"/>
    <dgm:cxn modelId="{8C41C535-9705-42B8-BB95-2453CFE3C08E}" type="presParOf" srcId="{77172FC5-FB10-471D-80F1-0386F2646B50}" destId="{4929F558-E725-4DA2-9F27-049BDAF539B0}" srcOrd="1" destOrd="0" presId="urn:microsoft.com/office/officeart/2005/8/layout/hierarchy2"/>
    <dgm:cxn modelId="{7A712440-E40B-4A0F-8A0E-0EFFDE1FE399}" type="presParOf" srcId="{4929F558-E725-4DA2-9F27-049BDAF539B0}" destId="{22E1070E-5073-4662-B23D-5983DCC35893}" srcOrd="0" destOrd="0" presId="urn:microsoft.com/office/officeart/2005/8/layout/hierarchy2"/>
    <dgm:cxn modelId="{B895ED72-3FE4-4D74-B8F8-05BF56FB80CD}" type="presParOf" srcId="{22E1070E-5073-4662-B23D-5983DCC35893}" destId="{AD33C14D-842D-42B0-ACDA-51B700056A70}" srcOrd="0" destOrd="0" presId="urn:microsoft.com/office/officeart/2005/8/layout/hierarchy2"/>
    <dgm:cxn modelId="{318051B5-2726-4538-8C51-54766F272813}" type="presParOf" srcId="{4929F558-E725-4DA2-9F27-049BDAF539B0}" destId="{D438494B-1C62-45C1-934E-DE31FB3C1700}" srcOrd="1" destOrd="0" presId="urn:microsoft.com/office/officeart/2005/8/layout/hierarchy2"/>
    <dgm:cxn modelId="{737FFD49-26E6-4455-9F94-058DA6100E1E}" type="presParOf" srcId="{D438494B-1C62-45C1-934E-DE31FB3C1700}" destId="{ED90841E-086C-484F-93C6-9CF9C6D3D836}" srcOrd="0" destOrd="0" presId="urn:microsoft.com/office/officeart/2005/8/layout/hierarchy2"/>
    <dgm:cxn modelId="{EE3FCCE9-1675-43EB-817A-F3898D5C8F61}" type="presParOf" srcId="{D438494B-1C62-45C1-934E-DE31FB3C1700}" destId="{767963E2-3A78-480C-8EF0-D67B08A9D9BC}" srcOrd="1" destOrd="0" presId="urn:microsoft.com/office/officeart/2005/8/layout/hierarchy2"/>
    <dgm:cxn modelId="{D3AC4801-2448-4BAD-B8EE-187F9885D448}" type="presParOf" srcId="{4929F558-E725-4DA2-9F27-049BDAF539B0}" destId="{0C8F3250-203E-4340-A428-C6FB7E7E08BE}" srcOrd="2" destOrd="0" presId="urn:microsoft.com/office/officeart/2005/8/layout/hierarchy2"/>
    <dgm:cxn modelId="{0DC5FB70-BD24-4AE8-808B-EDC6801A1E4E}" type="presParOf" srcId="{0C8F3250-203E-4340-A428-C6FB7E7E08BE}" destId="{55BEF808-B697-4F47-87CF-98D13D7BFA5F}" srcOrd="0" destOrd="0" presId="urn:microsoft.com/office/officeart/2005/8/layout/hierarchy2"/>
    <dgm:cxn modelId="{17186E47-8008-456F-A1E4-B24D415D7C65}" type="presParOf" srcId="{4929F558-E725-4DA2-9F27-049BDAF539B0}" destId="{33B060BE-9AAD-431C-A03A-A04D2BC477E3}" srcOrd="3" destOrd="0" presId="urn:microsoft.com/office/officeart/2005/8/layout/hierarchy2"/>
    <dgm:cxn modelId="{8D11965C-61E1-4269-964D-38B5A223807F}" type="presParOf" srcId="{33B060BE-9AAD-431C-A03A-A04D2BC477E3}" destId="{ECBCBD98-1271-4D8F-95D6-AEEEC1C42D27}" srcOrd="0" destOrd="0" presId="urn:microsoft.com/office/officeart/2005/8/layout/hierarchy2"/>
    <dgm:cxn modelId="{72578668-14C0-4A5A-AF50-EC7BE121F670}" type="presParOf" srcId="{33B060BE-9AAD-431C-A03A-A04D2BC477E3}" destId="{77D77DAE-9833-47F0-9764-50F25B77D20B}" srcOrd="1" destOrd="0" presId="urn:microsoft.com/office/officeart/2005/8/layout/hierarchy2"/>
    <dgm:cxn modelId="{DFE2902A-4AFB-4BD4-8595-36A68B4E78B4}" type="presParOf" srcId="{F42AB701-4F5D-4153-BF4A-884F9FA7F842}" destId="{F2C64911-56B0-4EBB-A94F-326BD95E661D}" srcOrd="4" destOrd="0" presId="urn:microsoft.com/office/officeart/2005/8/layout/hierarchy2"/>
    <dgm:cxn modelId="{79064EB5-B74D-436B-8D09-75F60D8D0BC2}" type="presParOf" srcId="{F2C64911-56B0-4EBB-A94F-326BD95E661D}" destId="{D09A6081-2311-4F7F-8C3D-1BC43F4CABCF}" srcOrd="0" destOrd="0" presId="urn:microsoft.com/office/officeart/2005/8/layout/hierarchy2"/>
    <dgm:cxn modelId="{36F41634-E0E3-4ACE-B68B-3B1B7C322587}" type="presParOf" srcId="{F42AB701-4F5D-4153-BF4A-884F9FA7F842}" destId="{3A2102CF-466F-4FE8-A9E4-A064C34AB41B}" srcOrd="5" destOrd="0" presId="urn:microsoft.com/office/officeart/2005/8/layout/hierarchy2"/>
    <dgm:cxn modelId="{7B5A8AC8-6246-4721-BB69-814DAC1AC505}" type="presParOf" srcId="{3A2102CF-466F-4FE8-A9E4-A064C34AB41B}" destId="{179B55FB-EC75-4634-9411-F295C2130CA0}" srcOrd="0" destOrd="0" presId="urn:microsoft.com/office/officeart/2005/8/layout/hierarchy2"/>
    <dgm:cxn modelId="{DD025EDA-6DE6-478A-931A-2E147659E47A}" type="presParOf" srcId="{3A2102CF-466F-4FE8-A9E4-A064C34AB41B}" destId="{A3846170-C284-4F52-8252-FF6513587412}" srcOrd="1" destOrd="0" presId="urn:microsoft.com/office/officeart/2005/8/layout/hierarchy2"/>
    <dgm:cxn modelId="{5D119A08-AA31-4A54-BBD2-A853B583BBF5}" type="presParOf" srcId="{371DA117-1B6D-4EC3-B765-29830B381C9E}" destId="{5C4C3487-9228-4031-9F1D-715E5F46A47A}" srcOrd="2" destOrd="0" presId="urn:microsoft.com/office/officeart/2005/8/layout/hierarchy2"/>
    <dgm:cxn modelId="{7A3E82F7-7667-4951-A039-791AB0F2A989}" type="presParOf" srcId="{5C4C3487-9228-4031-9F1D-715E5F46A47A}" destId="{466F014D-8CEE-469C-B83F-627056025FE5}" srcOrd="0" destOrd="0" presId="urn:microsoft.com/office/officeart/2005/8/layout/hierarchy2"/>
    <dgm:cxn modelId="{DE95A175-41A6-4191-AEAF-1452C6EBB10C}" type="presParOf" srcId="{371DA117-1B6D-4EC3-B765-29830B381C9E}" destId="{D2AA9E1E-F2E6-43DE-9035-8B9E651A8E8F}" srcOrd="3" destOrd="0" presId="urn:microsoft.com/office/officeart/2005/8/layout/hierarchy2"/>
    <dgm:cxn modelId="{56792826-A5D7-458E-AB2D-7C8532CA40C2}" type="presParOf" srcId="{D2AA9E1E-F2E6-43DE-9035-8B9E651A8E8F}" destId="{6BC597B9-904A-4AD2-A068-0062566C3747}" srcOrd="0" destOrd="0" presId="urn:microsoft.com/office/officeart/2005/8/layout/hierarchy2"/>
    <dgm:cxn modelId="{380A9BE6-3DA7-45BE-A564-5423303477C5}" type="presParOf" srcId="{D2AA9E1E-F2E6-43DE-9035-8B9E651A8E8F}" destId="{A4401399-E320-4B3C-A5C9-47B46F695F71}" srcOrd="1" destOrd="0" presId="urn:microsoft.com/office/officeart/2005/8/layout/hierarchy2"/>
    <dgm:cxn modelId="{7685FE04-F141-4D9B-AE7E-901D99744130}" type="presParOf" srcId="{A4401399-E320-4B3C-A5C9-47B46F695F71}" destId="{B59F06EE-978B-4C4D-9FFD-F28AFAA21AC1}" srcOrd="0" destOrd="0" presId="urn:microsoft.com/office/officeart/2005/8/layout/hierarchy2"/>
    <dgm:cxn modelId="{FB193520-E51D-4A5E-B2C3-2F3E8E09CB8B}" type="presParOf" srcId="{B59F06EE-978B-4C4D-9FFD-F28AFAA21AC1}" destId="{D5A0CD9D-2748-49A7-B893-5691EFD63626}" srcOrd="0" destOrd="0" presId="urn:microsoft.com/office/officeart/2005/8/layout/hierarchy2"/>
    <dgm:cxn modelId="{D373F611-5E2A-4EE8-9814-852B9B0067AA}" type="presParOf" srcId="{A4401399-E320-4B3C-A5C9-47B46F695F71}" destId="{9C9DFFB9-36B1-46E7-9B6A-ADC1044F48BC}" srcOrd="1" destOrd="0" presId="urn:microsoft.com/office/officeart/2005/8/layout/hierarchy2"/>
    <dgm:cxn modelId="{C39C3172-BBBD-4F23-8BA8-50AD2CDABEFA}" type="presParOf" srcId="{9C9DFFB9-36B1-46E7-9B6A-ADC1044F48BC}" destId="{E584FCED-3089-424B-9A54-927657356139}" srcOrd="0" destOrd="0" presId="urn:microsoft.com/office/officeart/2005/8/layout/hierarchy2"/>
    <dgm:cxn modelId="{11DE0D56-A6F6-4B3F-A55C-7128E23FB6FE}" type="presParOf" srcId="{9C9DFFB9-36B1-46E7-9B6A-ADC1044F48BC}" destId="{7A80E33F-5E00-4211-B338-F38547B867A2}" srcOrd="1" destOrd="0" presId="urn:microsoft.com/office/officeart/2005/8/layout/hierarchy2"/>
    <dgm:cxn modelId="{9A6C9F63-A93E-4E05-8F6D-3A6A490D3EBC}" type="presParOf" srcId="{7A80E33F-5E00-4211-B338-F38547B867A2}" destId="{91C62CD3-E63F-48E4-932D-18064936F8DA}" srcOrd="0" destOrd="0" presId="urn:microsoft.com/office/officeart/2005/8/layout/hierarchy2"/>
    <dgm:cxn modelId="{EB552B76-62DA-4F0D-8BF7-91B524130F8D}" type="presParOf" srcId="{91C62CD3-E63F-48E4-932D-18064936F8DA}" destId="{43D225CC-6597-49BB-995C-573B587CFDFE}" srcOrd="0" destOrd="0" presId="urn:microsoft.com/office/officeart/2005/8/layout/hierarchy2"/>
    <dgm:cxn modelId="{12A31763-0437-4D68-9E3F-0C9AD7284230}" type="presParOf" srcId="{7A80E33F-5E00-4211-B338-F38547B867A2}" destId="{A1CB17BD-73F6-47F6-A802-F29458170014}" srcOrd="1" destOrd="0" presId="urn:microsoft.com/office/officeart/2005/8/layout/hierarchy2"/>
    <dgm:cxn modelId="{4841E1BB-5A5A-44CB-9F11-E10ACF9E87DF}" type="presParOf" srcId="{A1CB17BD-73F6-47F6-A802-F29458170014}" destId="{7B9ED9C2-AFAF-4B28-B4E4-BD446F79AF6D}" srcOrd="0" destOrd="0" presId="urn:microsoft.com/office/officeart/2005/8/layout/hierarchy2"/>
    <dgm:cxn modelId="{8B6302D6-34F9-49A8-9096-67FE0EBB3139}" type="presParOf" srcId="{A1CB17BD-73F6-47F6-A802-F29458170014}" destId="{A5AA04BF-7524-44DC-B4CC-0E58D17F20D1}" srcOrd="1" destOrd="0" presId="urn:microsoft.com/office/officeart/2005/8/layout/hierarchy2"/>
    <dgm:cxn modelId="{E463F9CC-D0B5-44DA-BE60-F2F78EEDFE35}" type="presParOf" srcId="{371DA117-1B6D-4EC3-B765-29830B381C9E}" destId="{B10D0B10-50A7-41CD-B426-3B1C6D205E70}" srcOrd="4" destOrd="0" presId="urn:microsoft.com/office/officeart/2005/8/layout/hierarchy2"/>
    <dgm:cxn modelId="{CD295831-8B5F-4233-8B1B-6DB33814770D}" type="presParOf" srcId="{B10D0B10-50A7-41CD-B426-3B1C6D205E70}" destId="{701E9CD9-2678-4FBF-B110-5F728C906ACD}" srcOrd="0" destOrd="0" presId="urn:microsoft.com/office/officeart/2005/8/layout/hierarchy2"/>
    <dgm:cxn modelId="{7801ED33-8D28-4FA8-9508-F26E6C9ECFB3}" type="presParOf" srcId="{371DA117-1B6D-4EC3-B765-29830B381C9E}" destId="{BDEB18B9-B2F2-4652-88C9-61F9E84C66EC}" srcOrd="5" destOrd="0" presId="urn:microsoft.com/office/officeart/2005/8/layout/hierarchy2"/>
    <dgm:cxn modelId="{3584E2B4-D09D-42E7-B6C0-CAE60D785234}" type="presParOf" srcId="{BDEB18B9-B2F2-4652-88C9-61F9E84C66EC}" destId="{623025AE-B3A4-4A31-BC9A-89659FA91C85}" srcOrd="0" destOrd="0" presId="urn:microsoft.com/office/officeart/2005/8/layout/hierarchy2"/>
    <dgm:cxn modelId="{FCDAC8A5-FC10-48A6-9C3F-DCCF7DC7128E}" type="presParOf" srcId="{BDEB18B9-B2F2-4652-88C9-61F9E84C66EC}" destId="{605BF2AE-4358-44F5-9835-A1BFA8565E82}" srcOrd="1" destOrd="0" presId="urn:microsoft.com/office/officeart/2005/8/layout/hierarchy2"/>
    <dgm:cxn modelId="{3456A7E4-3828-4A30-9DE3-44A791F96754}" type="presParOf" srcId="{A01EBF38-B165-42EA-93B0-CFC308FCF426}" destId="{A9350818-9780-4A6F-BDE7-0C2915560424}" srcOrd="4" destOrd="0" presId="urn:microsoft.com/office/officeart/2005/8/layout/hierarchy2"/>
    <dgm:cxn modelId="{86377518-3120-44DA-B86B-B3C3ECDA3B6F}" type="presParOf" srcId="{A9350818-9780-4A6F-BDE7-0C2915560424}" destId="{71C7155E-D009-42CC-BACC-1003BF76A57E}" srcOrd="0" destOrd="0" presId="urn:microsoft.com/office/officeart/2005/8/layout/hierarchy2"/>
    <dgm:cxn modelId="{5A5CF3FB-063D-4BC7-84F3-75483444B335}" type="presParOf" srcId="{A9350818-9780-4A6F-BDE7-0C2915560424}" destId="{634E03F8-6EDE-41EC-AE3C-7615318E211B}" srcOrd="1" destOrd="0" presId="urn:microsoft.com/office/officeart/2005/8/layout/hierarchy2"/>
    <dgm:cxn modelId="{06AAF473-BDE6-4975-86F3-5F1BC3DA489D}" type="presParOf" srcId="{A01EBF38-B165-42EA-93B0-CFC308FCF426}" destId="{58C6E874-121C-4169-8706-A5FB4430CCCF}" srcOrd="5" destOrd="0" presId="urn:microsoft.com/office/officeart/2005/8/layout/hierarchy2"/>
    <dgm:cxn modelId="{00C15BE8-98F2-48FB-ACEA-11527678652F}" type="presParOf" srcId="{58C6E874-121C-4169-8706-A5FB4430CCCF}" destId="{7339B408-42A7-4DAC-9C37-F6CBAD2EA323}" srcOrd="0" destOrd="0" presId="urn:microsoft.com/office/officeart/2005/8/layout/hierarchy2"/>
    <dgm:cxn modelId="{E8339B3D-2EA0-4748-9D9D-A6806613CE94}" type="presParOf" srcId="{58C6E874-121C-4169-8706-A5FB4430CCCF}" destId="{45C64E96-C873-412A-A6D1-5BE4372C5696}" srcOrd="1" destOrd="0" presId="urn:microsoft.com/office/officeart/2005/8/layout/hierarchy2"/>
    <dgm:cxn modelId="{D0025BBF-937E-42C7-B0C6-FE7014957D93}" type="presParOf" srcId="{A01EBF38-B165-42EA-93B0-CFC308FCF426}" destId="{940E358C-431A-4535-80B3-9A0FA40D6475}" srcOrd="6" destOrd="0" presId="urn:microsoft.com/office/officeart/2005/8/layout/hierarchy2"/>
    <dgm:cxn modelId="{EF499A92-E48D-49C2-8F0A-486660A4B613}" type="presParOf" srcId="{940E358C-431A-4535-80B3-9A0FA40D6475}" destId="{0845F0D3-EC44-4596-A1FE-B5ED72533BFA}" srcOrd="0" destOrd="0" presId="urn:microsoft.com/office/officeart/2005/8/layout/hierarchy2"/>
    <dgm:cxn modelId="{D9C946C8-CA55-45FF-86DC-F192109E9FAC}" type="presParOf" srcId="{940E358C-431A-4535-80B3-9A0FA40D6475}" destId="{C39E8D97-1E58-445F-A403-EB804FEF1F1F}" srcOrd="1" destOrd="0" presId="urn:microsoft.com/office/officeart/2005/8/layout/hierarchy2"/>
    <dgm:cxn modelId="{E5EA120E-AFA7-45B2-8EA7-21889804885C}" type="presParOf" srcId="{A01EBF38-B165-42EA-93B0-CFC308FCF426}" destId="{1CD952A3-DA03-40A2-80B1-338EEBDE333F}" srcOrd="7" destOrd="0" presId="urn:microsoft.com/office/officeart/2005/8/layout/hierarchy2"/>
    <dgm:cxn modelId="{4E792FFA-5B2B-4697-AEA5-CE5958172954}" type="presParOf" srcId="{1CD952A3-DA03-40A2-80B1-338EEBDE333F}" destId="{6BD1F7B4-061F-43FE-98A5-16080C96F852}" srcOrd="0" destOrd="0" presId="urn:microsoft.com/office/officeart/2005/8/layout/hierarchy2"/>
    <dgm:cxn modelId="{B9B38515-D316-4D13-909A-3EB3FC3A5770}" type="presParOf" srcId="{1CD952A3-DA03-40A2-80B1-338EEBDE333F}" destId="{3514C60F-8E6C-4879-9014-A48A8C25DDBD}" srcOrd="1" destOrd="0" presId="urn:microsoft.com/office/officeart/2005/8/layout/hierarchy2"/>
    <dgm:cxn modelId="{FB1DDBF1-2F3C-4718-9239-AAF4FF1C2B87}" type="presParOf" srcId="{A01EBF38-B165-42EA-93B0-CFC308FCF426}" destId="{32ABAF53-BDC3-4E71-85F0-32BCA88DA93D}" srcOrd="8" destOrd="0" presId="urn:microsoft.com/office/officeart/2005/8/layout/hierarchy2"/>
    <dgm:cxn modelId="{7641B611-B2CF-44CF-9B9A-71218453FAA9}" type="presParOf" srcId="{32ABAF53-BDC3-4E71-85F0-32BCA88DA93D}" destId="{C0A26D00-97CD-4582-903A-3AC3AA54EFD2}" srcOrd="0" destOrd="0" presId="urn:microsoft.com/office/officeart/2005/8/layout/hierarchy2"/>
    <dgm:cxn modelId="{8069D4B9-832D-4AE1-8E76-74FC53B271AC}" type="presParOf" srcId="{32ABAF53-BDC3-4E71-85F0-32BCA88DA93D}" destId="{348AA774-D85E-4900-9FC6-B76DDD0D8971}" srcOrd="1" destOrd="0" presId="urn:microsoft.com/office/officeart/2005/8/layout/hierarchy2"/>
  </dgm:cxnLst>
  <dgm:bg/>
  <dgm:whole>
    <a:ln w="571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FB95FF-58F9-4425-8FDB-1ECEAD5CE289}" type="doc">
      <dgm:prSet loTypeId="urn:microsoft.com/office/officeart/2005/8/layout/arrow2" loCatId="process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DB7346E-1BD4-4431-A5ED-BD4726164A0E}">
      <dgm:prSet custT="1"/>
      <dgm:spPr/>
      <dgm:t>
        <a:bodyPr/>
        <a:lstStyle/>
        <a:p>
          <a:r>
            <a:rPr lang="ru-RU" sz="1600" b="1" i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Самостоятельный выбор направления образовательной траектории и накопление личного опыта в поиске собственного изобразительного стиля</a:t>
          </a:r>
          <a:endParaRPr lang="ru-RU" sz="1600" b="1" i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06C219-016B-4685-9A7C-5882C9CC2C57}" type="parTrans" cxnId="{14C04E38-A85D-427B-B624-701A6B71F58E}">
      <dgm:prSet/>
      <dgm:spPr/>
      <dgm:t>
        <a:bodyPr/>
        <a:lstStyle/>
        <a:p>
          <a:endParaRPr lang="ru-RU"/>
        </a:p>
      </dgm:t>
    </dgm:pt>
    <dgm:pt modelId="{B097241A-7021-4F51-95A7-646F999B7D20}" type="sibTrans" cxnId="{14C04E38-A85D-427B-B624-701A6B71F58E}">
      <dgm:prSet/>
      <dgm:spPr/>
      <dgm:t>
        <a:bodyPr/>
        <a:lstStyle/>
        <a:p>
          <a:endParaRPr lang="ru-RU"/>
        </a:p>
      </dgm:t>
    </dgm:pt>
    <dgm:pt modelId="{09D6A101-3B35-4E08-94F4-3AE2788B857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i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Максимальное использование материальных и интеллектуальных ресурсов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i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для развития таланта к рисованию (педагога , учащегося, родителей)</a:t>
          </a:r>
          <a:endParaRPr lang="ru-RU" sz="1600" b="1" i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DF600EA-97A7-4295-A5B8-7DA7E6F87AED}" type="parTrans" cxnId="{FEDF47E6-66FF-46B5-813A-844A70DA94E7}">
      <dgm:prSet/>
      <dgm:spPr/>
      <dgm:t>
        <a:bodyPr/>
        <a:lstStyle/>
        <a:p>
          <a:endParaRPr lang="ru-RU"/>
        </a:p>
      </dgm:t>
    </dgm:pt>
    <dgm:pt modelId="{C5826E33-D0A1-4B58-904B-177297CC01A9}" type="sibTrans" cxnId="{FEDF47E6-66FF-46B5-813A-844A70DA94E7}">
      <dgm:prSet/>
      <dgm:spPr/>
      <dgm:t>
        <a:bodyPr/>
        <a:lstStyle/>
        <a:p>
          <a:endParaRPr lang="ru-RU"/>
        </a:p>
      </dgm:t>
    </dgm:pt>
    <dgm:pt modelId="{22E2E697-B850-4A96-95C6-7B32CFC7E6A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i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Саморазвитие и самосовершенствование путем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i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приобретенного социально значимого опыта </a:t>
          </a:r>
          <a:endParaRPr lang="ru-RU" sz="1600" b="1" i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A79A189-3F88-4588-91B1-11482DAFEFAA}" type="parTrans" cxnId="{AB8C7896-F6AB-420D-9285-844B938C8A28}">
      <dgm:prSet/>
      <dgm:spPr/>
      <dgm:t>
        <a:bodyPr/>
        <a:lstStyle/>
        <a:p>
          <a:endParaRPr lang="ru-RU"/>
        </a:p>
      </dgm:t>
    </dgm:pt>
    <dgm:pt modelId="{05FBFE4B-FFA7-4146-8DD3-C131B0EF3153}" type="sibTrans" cxnId="{AB8C7896-F6AB-420D-9285-844B938C8A28}">
      <dgm:prSet/>
      <dgm:spPr/>
      <dgm:t>
        <a:bodyPr/>
        <a:lstStyle/>
        <a:p>
          <a:endParaRPr lang="ru-RU"/>
        </a:p>
      </dgm:t>
    </dgm:pt>
    <dgm:pt modelId="{16BE5B53-6089-4C8D-94BF-F51A1E8DD0D6}">
      <dgm:prSet/>
      <dgm:spPr/>
      <dgm:t>
        <a:bodyPr/>
        <a:lstStyle/>
        <a:p>
          <a:endParaRPr lang="ru-RU"/>
        </a:p>
      </dgm:t>
    </dgm:pt>
    <dgm:pt modelId="{F88849E9-570B-4A88-98A9-D4629EAFED23}" type="parTrans" cxnId="{CE8A8C1A-57FE-4FDC-BBA4-829F159D5F51}">
      <dgm:prSet/>
      <dgm:spPr/>
      <dgm:t>
        <a:bodyPr/>
        <a:lstStyle/>
        <a:p>
          <a:endParaRPr lang="ru-RU"/>
        </a:p>
      </dgm:t>
    </dgm:pt>
    <dgm:pt modelId="{653CB57A-A5DD-4914-8FCF-7DB81BF8BCAC}" type="sibTrans" cxnId="{CE8A8C1A-57FE-4FDC-BBA4-829F159D5F51}">
      <dgm:prSet/>
      <dgm:spPr/>
      <dgm:t>
        <a:bodyPr/>
        <a:lstStyle/>
        <a:p>
          <a:endParaRPr lang="ru-RU"/>
        </a:p>
      </dgm:t>
    </dgm:pt>
    <dgm:pt modelId="{971F8C6C-C2A2-4131-AFD3-4BFDF68F2FB4}" type="pres">
      <dgm:prSet presAssocID="{BFFB95FF-58F9-4425-8FDB-1ECEAD5CE28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0597DD-7DA3-4D89-ACB8-4580A443420E}" type="pres">
      <dgm:prSet presAssocID="{BFFB95FF-58F9-4425-8FDB-1ECEAD5CE289}" presName="arrow" presStyleLbl="bgShp" presStyleIdx="0" presStyleCnt="1" custLinFactNeighborX="-694" custLinFactNeighborY="-497"/>
      <dgm:spPr>
        <a:solidFill>
          <a:schemeClr val="accent4">
            <a:lumMod val="40000"/>
            <a:lumOff val="60000"/>
          </a:schemeClr>
        </a:solidFill>
        <a:ln>
          <a:solidFill>
            <a:schemeClr val="accent1"/>
          </a:solidFill>
        </a:ln>
      </dgm:spPr>
    </dgm:pt>
    <dgm:pt modelId="{07143C52-7826-4B28-93B1-6E69794CE5E3}" type="pres">
      <dgm:prSet presAssocID="{BFFB95FF-58F9-4425-8FDB-1ECEAD5CE289}" presName="arrowDiagram4" presStyleCnt="0"/>
      <dgm:spPr/>
    </dgm:pt>
    <dgm:pt modelId="{0AD8C11D-DB0B-4F38-8DD4-60AE7B1D2202}" type="pres">
      <dgm:prSet presAssocID="{1DB7346E-1BD4-4431-A5ED-BD4726164A0E}" presName="bullet4a" presStyleLbl="node1" presStyleIdx="0" presStyleCnt="4" custLinFactX="-8695" custLinFactNeighborX="-100000" custLinFactNeighborY="8454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B78BF729-BBA6-4350-97C0-0C2C4845841E}" type="pres">
      <dgm:prSet presAssocID="{1DB7346E-1BD4-4431-A5ED-BD4726164A0E}" presName="textBox4a" presStyleLbl="revTx" presStyleIdx="0" presStyleCnt="4" custScaleX="709658" custScaleY="53315" custLinFactNeighborX="-43692" custLinFactNeighborY="-3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37746-E076-44D9-81F0-B8060FCCDD2E}" type="pres">
      <dgm:prSet presAssocID="{09D6A101-3B35-4E08-94F4-3AE2788B8571}" presName="bullet4b" presStyleLbl="node1" presStyleIdx="1" presStyleCnt="4" custLinFactX="-79047" custLinFactNeighborX="-100000" custLinFactNeighborY="94124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0B21D71E-98CA-42B9-9B68-84ABCD0F5BD8}" type="pres">
      <dgm:prSet presAssocID="{09D6A101-3B35-4E08-94F4-3AE2788B8571}" presName="textBox4b" presStyleLbl="revTx" presStyleIdx="1" presStyleCnt="4" custScaleX="602071" custScaleY="61481" custLinFactX="-13905" custLinFactNeighborX="-100000" custLinFactNeighborY="-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06ABAD-3695-4124-AA76-3EF4D014DC13}" type="pres">
      <dgm:prSet presAssocID="{22E2E697-B850-4A96-95C6-7B32CFC7E6A3}" presName="bullet4c" presStyleLbl="node1" presStyleIdx="2" presStyleCnt="4" custLinFactX="-100000" custLinFactNeighborX="-186966" custLinFactNeighborY="96033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8ACF3253-D38F-4D20-BDB0-0CF7BA32DFAC}" type="pres">
      <dgm:prSet presAssocID="{22E2E697-B850-4A96-95C6-7B32CFC7E6A3}" presName="textBox4c" presStyleLbl="revTx" presStyleIdx="2" presStyleCnt="4" custScaleX="590889" custScaleY="28792" custLinFactX="-100000" custLinFactNeighborX="-124404" custLinFactNeighborY="-27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2C054E-FE5F-4725-9155-A21F22B8096F}" type="pres">
      <dgm:prSet presAssocID="{16BE5B53-6089-4C8D-94BF-F51A1E8DD0D6}" presName="bullet4d" presStyleLbl="node1" presStyleIdx="3" presStyleCnt="4" custScaleX="82395" custScaleY="78097" custLinFactX="-137578" custLinFactNeighborX="-200000" custLinFactNeighborY="63932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866336F3-E15C-4A81-8662-68A92709698A}" type="pres">
      <dgm:prSet presAssocID="{16BE5B53-6089-4C8D-94BF-F51A1E8DD0D6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6C62E6-2EF8-4CB4-9E44-D8ECEAD11BC8}" type="presOf" srcId="{22E2E697-B850-4A96-95C6-7B32CFC7E6A3}" destId="{8ACF3253-D38F-4D20-BDB0-0CF7BA32DFAC}" srcOrd="0" destOrd="0" presId="urn:microsoft.com/office/officeart/2005/8/layout/arrow2"/>
    <dgm:cxn modelId="{14C04E38-A85D-427B-B624-701A6B71F58E}" srcId="{BFFB95FF-58F9-4425-8FDB-1ECEAD5CE289}" destId="{1DB7346E-1BD4-4431-A5ED-BD4726164A0E}" srcOrd="0" destOrd="0" parTransId="{3106C219-016B-4685-9A7C-5882C9CC2C57}" sibTransId="{B097241A-7021-4F51-95A7-646F999B7D20}"/>
    <dgm:cxn modelId="{CE8A8C1A-57FE-4FDC-BBA4-829F159D5F51}" srcId="{BFFB95FF-58F9-4425-8FDB-1ECEAD5CE289}" destId="{16BE5B53-6089-4C8D-94BF-F51A1E8DD0D6}" srcOrd="3" destOrd="0" parTransId="{F88849E9-570B-4A88-98A9-D4629EAFED23}" sibTransId="{653CB57A-A5DD-4914-8FCF-7DB81BF8BCAC}"/>
    <dgm:cxn modelId="{6FFBC177-129A-4B38-A19F-EDE1DC95B955}" type="presOf" srcId="{09D6A101-3B35-4E08-94F4-3AE2788B8571}" destId="{0B21D71E-98CA-42B9-9B68-84ABCD0F5BD8}" srcOrd="0" destOrd="0" presId="urn:microsoft.com/office/officeart/2005/8/layout/arrow2"/>
    <dgm:cxn modelId="{AB8C7896-F6AB-420D-9285-844B938C8A28}" srcId="{BFFB95FF-58F9-4425-8FDB-1ECEAD5CE289}" destId="{22E2E697-B850-4A96-95C6-7B32CFC7E6A3}" srcOrd="2" destOrd="0" parTransId="{9A79A189-3F88-4588-91B1-11482DAFEFAA}" sibTransId="{05FBFE4B-FFA7-4146-8DD3-C131B0EF3153}"/>
    <dgm:cxn modelId="{FEDF47E6-66FF-46B5-813A-844A70DA94E7}" srcId="{BFFB95FF-58F9-4425-8FDB-1ECEAD5CE289}" destId="{09D6A101-3B35-4E08-94F4-3AE2788B8571}" srcOrd="1" destOrd="0" parTransId="{2DF600EA-97A7-4295-A5B8-7DA7E6F87AED}" sibTransId="{C5826E33-D0A1-4B58-904B-177297CC01A9}"/>
    <dgm:cxn modelId="{33CD04B2-6CAF-49C9-8BE6-D0312FEA3D28}" type="presOf" srcId="{1DB7346E-1BD4-4431-A5ED-BD4726164A0E}" destId="{B78BF729-BBA6-4350-97C0-0C2C4845841E}" srcOrd="0" destOrd="0" presId="urn:microsoft.com/office/officeart/2005/8/layout/arrow2"/>
    <dgm:cxn modelId="{5600DAEA-548E-4FCF-A98A-1C708FAAE6B5}" type="presOf" srcId="{16BE5B53-6089-4C8D-94BF-F51A1E8DD0D6}" destId="{866336F3-E15C-4A81-8662-68A92709698A}" srcOrd="0" destOrd="0" presId="urn:microsoft.com/office/officeart/2005/8/layout/arrow2"/>
    <dgm:cxn modelId="{21EE99D0-BF9E-4761-872F-BC82DDCA42C2}" type="presOf" srcId="{BFFB95FF-58F9-4425-8FDB-1ECEAD5CE289}" destId="{971F8C6C-C2A2-4131-AFD3-4BFDF68F2FB4}" srcOrd="0" destOrd="0" presId="urn:microsoft.com/office/officeart/2005/8/layout/arrow2"/>
    <dgm:cxn modelId="{C10E43CE-F21E-4B72-9E2A-D1F241B9AA74}" type="presParOf" srcId="{971F8C6C-C2A2-4131-AFD3-4BFDF68F2FB4}" destId="{710597DD-7DA3-4D89-ACB8-4580A443420E}" srcOrd="0" destOrd="0" presId="urn:microsoft.com/office/officeart/2005/8/layout/arrow2"/>
    <dgm:cxn modelId="{236D3F4B-A905-43D8-8835-F196B7E28112}" type="presParOf" srcId="{971F8C6C-C2A2-4131-AFD3-4BFDF68F2FB4}" destId="{07143C52-7826-4B28-93B1-6E69794CE5E3}" srcOrd="1" destOrd="0" presId="urn:microsoft.com/office/officeart/2005/8/layout/arrow2"/>
    <dgm:cxn modelId="{A20DE6B3-B233-42C4-B971-E0A0BB631AF4}" type="presParOf" srcId="{07143C52-7826-4B28-93B1-6E69794CE5E3}" destId="{0AD8C11D-DB0B-4F38-8DD4-60AE7B1D2202}" srcOrd="0" destOrd="0" presId="urn:microsoft.com/office/officeart/2005/8/layout/arrow2"/>
    <dgm:cxn modelId="{BD69E3E5-554B-4A7D-8836-F66EB3024777}" type="presParOf" srcId="{07143C52-7826-4B28-93B1-6E69794CE5E3}" destId="{B78BF729-BBA6-4350-97C0-0C2C4845841E}" srcOrd="1" destOrd="0" presId="urn:microsoft.com/office/officeart/2005/8/layout/arrow2"/>
    <dgm:cxn modelId="{DE8E0085-1F3A-42F2-9BF1-812969055204}" type="presParOf" srcId="{07143C52-7826-4B28-93B1-6E69794CE5E3}" destId="{22637746-E076-44D9-81F0-B8060FCCDD2E}" srcOrd="2" destOrd="0" presId="urn:microsoft.com/office/officeart/2005/8/layout/arrow2"/>
    <dgm:cxn modelId="{B2124B8D-A8EE-4027-B3B6-3B255C472637}" type="presParOf" srcId="{07143C52-7826-4B28-93B1-6E69794CE5E3}" destId="{0B21D71E-98CA-42B9-9B68-84ABCD0F5BD8}" srcOrd="3" destOrd="0" presId="urn:microsoft.com/office/officeart/2005/8/layout/arrow2"/>
    <dgm:cxn modelId="{5DD85EB9-330B-4C93-A24D-8D3AD54036FB}" type="presParOf" srcId="{07143C52-7826-4B28-93B1-6E69794CE5E3}" destId="{6206ABAD-3695-4124-AA76-3EF4D014DC13}" srcOrd="4" destOrd="0" presId="urn:microsoft.com/office/officeart/2005/8/layout/arrow2"/>
    <dgm:cxn modelId="{49982EAE-245D-4633-BD3E-AD1BDD5157E2}" type="presParOf" srcId="{07143C52-7826-4B28-93B1-6E69794CE5E3}" destId="{8ACF3253-D38F-4D20-BDB0-0CF7BA32DFAC}" srcOrd="5" destOrd="0" presId="urn:microsoft.com/office/officeart/2005/8/layout/arrow2"/>
    <dgm:cxn modelId="{82C7E0D9-541D-4673-8112-4E1A2AF20C54}" type="presParOf" srcId="{07143C52-7826-4B28-93B1-6E69794CE5E3}" destId="{252C054E-FE5F-4725-9155-A21F22B8096F}" srcOrd="6" destOrd="0" presId="urn:microsoft.com/office/officeart/2005/8/layout/arrow2"/>
    <dgm:cxn modelId="{415773A3-A5F3-46F1-BD31-CCE3C40DD60A}" type="presParOf" srcId="{07143C52-7826-4B28-93B1-6E69794CE5E3}" destId="{866336F3-E15C-4A81-8662-68A92709698A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336B0B-4109-4156-B9D8-D77B86537463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</dgm:pt>
    <dgm:pt modelId="{11CDEB98-49EA-4B3F-B641-2A8FF259D6B5}">
      <dgm:prSet phldrT="[Текст]"/>
      <dgm:spPr/>
      <dgm:t>
        <a:bodyPr/>
        <a:lstStyle/>
        <a:p>
          <a:r>
            <a:rPr lang="ru-RU" dirty="0" smtClean="0"/>
            <a:t>Постановка конкретных измеримых целей</a:t>
          </a:r>
          <a:endParaRPr lang="ru-RU" dirty="0"/>
        </a:p>
      </dgm:t>
    </dgm:pt>
    <dgm:pt modelId="{9B2DD4F5-E192-4895-BC10-64F980EC1B2A}" type="parTrans" cxnId="{FBA881A7-5EA0-4BCD-B825-7467E0B0B2D8}">
      <dgm:prSet/>
      <dgm:spPr/>
      <dgm:t>
        <a:bodyPr/>
        <a:lstStyle/>
        <a:p>
          <a:endParaRPr lang="ru-RU"/>
        </a:p>
      </dgm:t>
    </dgm:pt>
    <dgm:pt modelId="{ABC82931-5F9E-45C3-9261-02E58B57555F}" type="sibTrans" cxnId="{FBA881A7-5EA0-4BCD-B825-7467E0B0B2D8}">
      <dgm:prSet/>
      <dgm:spPr/>
      <dgm:t>
        <a:bodyPr/>
        <a:lstStyle/>
        <a:p>
          <a:endParaRPr lang="ru-RU"/>
        </a:p>
      </dgm:t>
    </dgm:pt>
    <dgm:pt modelId="{07810938-752D-4CFC-A2D0-F9F7E27AC99B}">
      <dgm:prSet phldrT="[Текст]"/>
      <dgm:spPr/>
      <dgm:t>
        <a:bodyPr/>
        <a:lstStyle/>
        <a:p>
          <a:r>
            <a:rPr lang="ru-RU" dirty="0" smtClean="0"/>
            <a:t>Создание творческих работ</a:t>
          </a:r>
          <a:endParaRPr lang="ru-RU" dirty="0"/>
        </a:p>
      </dgm:t>
    </dgm:pt>
    <dgm:pt modelId="{6A89918A-ECE0-457F-BD0F-0BEF38483D67}" type="parTrans" cxnId="{BCB17957-F5C3-4AED-8982-3250B108A6F6}">
      <dgm:prSet/>
      <dgm:spPr/>
      <dgm:t>
        <a:bodyPr/>
        <a:lstStyle/>
        <a:p>
          <a:endParaRPr lang="ru-RU"/>
        </a:p>
      </dgm:t>
    </dgm:pt>
    <dgm:pt modelId="{F8AA9490-0D60-4181-932B-BC89D1E0BF71}" type="sibTrans" cxnId="{BCB17957-F5C3-4AED-8982-3250B108A6F6}">
      <dgm:prSet/>
      <dgm:spPr/>
      <dgm:t>
        <a:bodyPr/>
        <a:lstStyle/>
        <a:p>
          <a:endParaRPr lang="ru-RU"/>
        </a:p>
      </dgm:t>
    </dgm:pt>
    <dgm:pt modelId="{9F6EE2E9-DD84-480A-9A78-9D7B053AADA3}">
      <dgm:prSet phldrT="[Текст]"/>
      <dgm:spPr/>
      <dgm:t>
        <a:bodyPr/>
        <a:lstStyle/>
        <a:p>
          <a:r>
            <a:rPr lang="ru-RU" dirty="0" smtClean="0"/>
            <a:t>Развитие творческих способностей и формирование художественных навыков</a:t>
          </a:r>
          <a:endParaRPr lang="ru-RU" dirty="0"/>
        </a:p>
      </dgm:t>
    </dgm:pt>
    <dgm:pt modelId="{957EBF72-4CC8-42A1-9300-B730C4835E32}" type="parTrans" cxnId="{FB016FB1-9FF5-48A5-BE6D-2B5F21ECF513}">
      <dgm:prSet/>
      <dgm:spPr/>
      <dgm:t>
        <a:bodyPr/>
        <a:lstStyle/>
        <a:p>
          <a:endParaRPr lang="ru-RU"/>
        </a:p>
      </dgm:t>
    </dgm:pt>
    <dgm:pt modelId="{3736FE0B-46F2-4FEB-B413-3E556A72AA0A}" type="sibTrans" cxnId="{FB016FB1-9FF5-48A5-BE6D-2B5F21ECF513}">
      <dgm:prSet/>
      <dgm:spPr/>
      <dgm:t>
        <a:bodyPr/>
        <a:lstStyle/>
        <a:p>
          <a:endParaRPr lang="ru-RU"/>
        </a:p>
      </dgm:t>
    </dgm:pt>
    <dgm:pt modelId="{A05D7D36-2DD3-4C60-920F-0AC5F2F876D3}" type="pres">
      <dgm:prSet presAssocID="{8A336B0B-4109-4156-B9D8-D77B86537463}" presName="linearFlow" presStyleCnt="0">
        <dgm:presLayoutVars>
          <dgm:resizeHandles val="exact"/>
        </dgm:presLayoutVars>
      </dgm:prSet>
      <dgm:spPr/>
    </dgm:pt>
    <dgm:pt modelId="{1244AA83-8FE7-4C72-9ED1-2324C9B9B709}" type="pres">
      <dgm:prSet presAssocID="{11CDEB98-49EA-4B3F-B641-2A8FF259D6B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3F33B-5CFA-46A2-B6A5-3908A3B43006}" type="pres">
      <dgm:prSet presAssocID="{ABC82931-5F9E-45C3-9261-02E58B57555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2BF1DE8A-CB4E-4C7F-858D-088639674225}" type="pres">
      <dgm:prSet presAssocID="{ABC82931-5F9E-45C3-9261-02E58B57555F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17D6CE17-FDBB-45BC-9569-8AF20F6C8854}" type="pres">
      <dgm:prSet presAssocID="{07810938-752D-4CFC-A2D0-F9F7E27AC99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3298C-BAF8-40B5-B3A7-3B2977249E8D}" type="pres">
      <dgm:prSet presAssocID="{F8AA9490-0D60-4181-932B-BC89D1E0BF71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D0BD843-923B-4239-A32F-356EAC0346B6}" type="pres">
      <dgm:prSet presAssocID="{F8AA9490-0D60-4181-932B-BC89D1E0BF71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51AFE695-D749-45F3-804B-A1A0BBE8ABAE}" type="pres">
      <dgm:prSet presAssocID="{9F6EE2E9-DD84-480A-9A78-9D7B053AADA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56690F-3AF9-4017-8E9D-3664E35A0CDF}" type="presOf" srcId="{07810938-752D-4CFC-A2D0-F9F7E27AC99B}" destId="{17D6CE17-FDBB-45BC-9569-8AF20F6C8854}" srcOrd="0" destOrd="0" presId="urn:microsoft.com/office/officeart/2005/8/layout/process2"/>
    <dgm:cxn modelId="{F63D983A-DB30-4811-94F5-1797177905DC}" type="presOf" srcId="{11CDEB98-49EA-4B3F-B641-2A8FF259D6B5}" destId="{1244AA83-8FE7-4C72-9ED1-2324C9B9B709}" srcOrd="0" destOrd="0" presId="urn:microsoft.com/office/officeart/2005/8/layout/process2"/>
    <dgm:cxn modelId="{412E060F-6819-4906-8B9B-A78775DE6C69}" type="presOf" srcId="{F8AA9490-0D60-4181-932B-BC89D1E0BF71}" destId="{D643298C-BAF8-40B5-B3A7-3B2977249E8D}" srcOrd="0" destOrd="0" presId="urn:microsoft.com/office/officeart/2005/8/layout/process2"/>
    <dgm:cxn modelId="{357ECC2A-A56E-4010-A18F-51CCA51395BA}" type="presOf" srcId="{8A336B0B-4109-4156-B9D8-D77B86537463}" destId="{A05D7D36-2DD3-4C60-920F-0AC5F2F876D3}" srcOrd="0" destOrd="0" presId="urn:microsoft.com/office/officeart/2005/8/layout/process2"/>
    <dgm:cxn modelId="{FB016FB1-9FF5-48A5-BE6D-2B5F21ECF513}" srcId="{8A336B0B-4109-4156-B9D8-D77B86537463}" destId="{9F6EE2E9-DD84-480A-9A78-9D7B053AADA3}" srcOrd="2" destOrd="0" parTransId="{957EBF72-4CC8-42A1-9300-B730C4835E32}" sibTransId="{3736FE0B-46F2-4FEB-B413-3E556A72AA0A}"/>
    <dgm:cxn modelId="{9D865F6F-B46B-4C5A-91D3-35BD24079FFF}" type="presOf" srcId="{ABC82931-5F9E-45C3-9261-02E58B57555F}" destId="{2BF1DE8A-CB4E-4C7F-858D-088639674225}" srcOrd="1" destOrd="0" presId="urn:microsoft.com/office/officeart/2005/8/layout/process2"/>
    <dgm:cxn modelId="{CF82A875-FA40-48A2-8A1E-1CEF365CFD15}" type="presOf" srcId="{ABC82931-5F9E-45C3-9261-02E58B57555F}" destId="{A433F33B-5CFA-46A2-B6A5-3908A3B43006}" srcOrd="0" destOrd="0" presId="urn:microsoft.com/office/officeart/2005/8/layout/process2"/>
    <dgm:cxn modelId="{FE1C6500-5050-4A86-A928-85783AA45056}" type="presOf" srcId="{F8AA9490-0D60-4181-932B-BC89D1E0BF71}" destId="{6D0BD843-923B-4239-A32F-356EAC0346B6}" srcOrd="1" destOrd="0" presId="urn:microsoft.com/office/officeart/2005/8/layout/process2"/>
    <dgm:cxn modelId="{FBA881A7-5EA0-4BCD-B825-7467E0B0B2D8}" srcId="{8A336B0B-4109-4156-B9D8-D77B86537463}" destId="{11CDEB98-49EA-4B3F-B641-2A8FF259D6B5}" srcOrd="0" destOrd="0" parTransId="{9B2DD4F5-E192-4895-BC10-64F980EC1B2A}" sibTransId="{ABC82931-5F9E-45C3-9261-02E58B57555F}"/>
    <dgm:cxn modelId="{AD297649-23D6-4325-85D6-68CCE69EB8A9}" type="presOf" srcId="{9F6EE2E9-DD84-480A-9A78-9D7B053AADA3}" destId="{51AFE695-D749-45F3-804B-A1A0BBE8ABAE}" srcOrd="0" destOrd="0" presId="urn:microsoft.com/office/officeart/2005/8/layout/process2"/>
    <dgm:cxn modelId="{BCB17957-F5C3-4AED-8982-3250B108A6F6}" srcId="{8A336B0B-4109-4156-B9D8-D77B86537463}" destId="{07810938-752D-4CFC-A2D0-F9F7E27AC99B}" srcOrd="1" destOrd="0" parTransId="{6A89918A-ECE0-457F-BD0F-0BEF38483D67}" sibTransId="{F8AA9490-0D60-4181-932B-BC89D1E0BF71}"/>
    <dgm:cxn modelId="{5A0E02AA-BAC2-4B4E-A1A3-E5FFA827988C}" type="presParOf" srcId="{A05D7D36-2DD3-4C60-920F-0AC5F2F876D3}" destId="{1244AA83-8FE7-4C72-9ED1-2324C9B9B709}" srcOrd="0" destOrd="0" presId="urn:microsoft.com/office/officeart/2005/8/layout/process2"/>
    <dgm:cxn modelId="{B1688883-BBA1-45F5-9839-DE8A17BD9CA4}" type="presParOf" srcId="{A05D7D36-2DD3-4C60-920F-0AC5F2F876D3}" destId="{A433F33B-5CFA-46A2-B6A5-3908A3B43006}" srcOrd="1" destOrd="0" presId="urn:microsoft.com/office/officeart/2005/8/layout/process2"/>
    <dgm:cxn modelId="{CF189279-C696-4066-96F0-02BFD7ACF1B2}" type="presParOf" srcId="{A433F33B-5CFA-46A2-B6A5-3908A3B43006}" destId="{2BF1DE8A-CB4E-4C7F-858D-088639674225}" srcOrd="0" destOrd="0" presId="urn:microsoft.com/office/officeart/2005/8/layout/process2"/>
    <dgm:cxn modelId="{7CB0B1D9-0B2E-4BDD-B122-5BE874233A2A}" type="presParOf" srcId="{A05D7D36-2DD3-4C60-920F-0AC5F2F876D3}" destId="{17D6CE17-FDBB-45BC-9569-8AF20F6C8854}" srcOrd="2" destOrd="0" presId="urn:microsoft.com/office/officeart/2005/8/layout/process2"/>
    <dgm:cxn modelId="{6B3EECE3-CFD1-4352-B637-E1DA52E13B03}" type="presParOf" srcId="{A05D7D36-2DD3-4C60-920F-0AC5F2F876D3}" destId="{D643298C-BAF8-40B5-B3A7-3B2977249E8D}" srcOrd="3" destOrd="0" presId="urn:microsoft.com/office/officeart/2005/8/layout/process2"/>
    <dgm:cxn modelId="{C2B1C794-ACB1-4647-B4D8-2E4E244ED7DC}" type="presParOf" srcId="{D643298C-BAF8-40B5-B3A7-3B2977249E8D}" destId="{6D0BD843-923B-4239-A32F-356EAC0346B6}" srcOrd="0" destOrd="0" presId="urn:microsoft.com/office/officeart/2005/8/layout/process2"/>
    <dgm:cxn modelId="{F1CCE5D7-ECE3-4896-9CB3-DBDD0C0381EE}" type="presParOf" srcId="{A05D7D36-2DD3-4C60-920F-0AC5F2F876D3}" destId="{51AFE695-D749-45F3-804B-A1A0BBE8ABA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5F0039-224B-44BE-ADEF-A8F4913F5FFE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D6B3262-6E37-4230-9060-5EFEF5E3798B}">
      <dgm:prSet phldrT="[Текст]"/>
      <dgm:spPr/>
      <dgm:t>
        <a:bodyPr/>
        <a:lstStyle/>
        <a:p>
          <a:r>
            <a:rPr lang="ru-RU" dirty="0" smtClean="0"/>
            <a:t>Выполнение определенного количества произведений в определенный период времени</a:t>
          </a:r>
          <a:endParaRPr lang="ru-RU" dirty="0"/>
        </a:p>
      </dgm:t>
    </dgm:pt>
    <dgm:pt modelId="{7FB486BB-CA62-49B3-A57F-56594AF80E57}" type="parTrans" cxnId="{B6908566-2818-47A0-A6E5-D7FA17706E53}">
      <dgm:prSet/>
      <dgm:spPr/>
      <dgm:t>
        <a:bodyPr/>
        <a:lstStyle/>
        <a:p>
          <a:endParaRPr lang="ru-RU"/>
        </a:p>
      </dgm:t>
    </dgm:pt>
    <dgm:pt modelId="{94D963F5-284C-4FCB-955A-501D662436F6}" type="sibTrans" cxnId="{B6908566-2818-47A0-A6E5-D7FA17706E53}">
      <dgm:prSet/>
      <dgm:spPr/>
      <dgm:t>
        <a:bodyPr/>
        <a:lstStyle/>
        <a:p>
          <a:endParaRPr lang="ru-RU"/>
        </a:p>
      </dgm:t>
    </dgm:pt>
    <dgm:pt modelId="{3379604D-9259-4382-9F55-FB11116D2AD5}">
      <dgm:prSet phldrT="[Текст]" custT="1"/>
      <dgm:spPr/>
      <dgm:t>
        <a:bodyPr/>
        <a:lstStyle/>
        <a:p>
          <a:r>
            <a:rPr lang="ru-RU" sz="1600" b="0" i="0" dirty="0" smtClean="0">
              <a:latin typeface="Calibri" panose="020F0502020204030204" pitchFamily="34" charset="0"/>
              <a:cs typeface="Calibri" panose="020F0502020204030204" pitchFamily="34" charset="0"/>
            </a:rPr>
            <a:t>Положительные эмоции по отношению к деятельности и их познавательная роль</a:t>
          </a:r>
          <a:endParaRPr lang="ru-RU" sz="1600" b="0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C124DB2-156A-4A5D-A637-34945BAFD2D1}" type="parTrans" cxnId="{D6906F11-AE09-4B85-AA6E-C47105BBC82E}">
      <dgm:prSet/>
      <dgm:spPr/>
      <dgm:t>
        <a:bodyPr/>
        <a:lstStyle/>
        <a:p>
          <a:endParaRPr lang="ru-RU"/>
        </a:p>
      </dgm:t>
    </dgm:pt>
    <dgm:pt modelId="{20F08540-CB25-4118-BED4-337D016586F9}" type="sibTrans" cxnId="{D6906F11-AE09-4B85-AA6E-C47105BBC82E}">
      <dgm:prSet/>
      <dgm:spPr/>
      <dgm:t>
        <a:bodyPr/>
        <a:lstStyle/>
        <a:p>
          <a:endParaRPr lang="ru-RU"/>
        </a:p>
      </dgm:t>
    </dgm:pt>
    <dgm:pt modelId="{0E68B86A-1BE5-417B-A5F8-920EE1ACAB0A}">
      <dgm:prSet phldrT="[Текст]" custT="1"/>
      <dgm:spPr/>
      <dgm:t>
        <a:bodyPr/>
        <a:lstStyle/>
        <a:p>
          <a:r>
            <a:rPr lang="ru-RU" sz="1600" b="0" i="0" dirty="0" smtClean="0">
              <a:latin typeface="Calibri" panose="020F0502020204030204" pitchFamily="34" charset="0"/>
              <a:cs typeface="Calibri" panose="020F0502020204030204" pitchFamily="34" charset="0"/>
            </a:rPr>
            <a:t>Наличие мотива, идущего  от     самой деятельности</a:t>
          </a:r>
          <a:endParaRPr lang="ru-RU" sz="1600" b="0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1063E9C-DFAF-4940-B3F4-FA8C971C1E41}" type="parTrans" cxnId="{9F0889AA-E58C-4D18-B296-165FACA271F8}">
      <dgm:prSet/>
      <dgm:spPr/>
      <dgm:t>
        <a:bodyPr/>
        <a:lstStyle/>
        <a:p>
          <a:endParaRPr lang="ru-RU"/>
        </a:p>
      </dgm:t>
    </dgm:pt>
    <dgm:pt modelId="{1FD2C265-3BB1-4ABC-8ADE-B2A5C38E1F8F}" type="sibTrans" cxnId="{9F0889AA-E58C-4D18-B296-165FACA271F8}">
      <dgm:prSet/>
      <dgm:spPr/>
      <dgm:t>
        <a:bodyPr/>
        <a:lstStyle/>
        <a:p>
          <a:endParaRPr lang="ru-RU"/>
        </a:p>
      </dgm:t>
    </dgm:pt>
    <dgm:pt modelId="{740EFF86-FB0E-4376-A4C7-C964BC44B4F3}" type="pres">
      <dgm:prSet presAssocID="{CC5F0039-224B-44BE-ADEF-A8F4913F5FFE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ED1670-9D7D-42F1-9D1F-8AAE0C3D58A2}" type="pres">
      <dgm:prSet presAssocID="{BD6B3262-6E37-4230-9060-5EFEF5E3798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E2E1F-DA8B-4A73-9F28-9435E3FA5079}" type="pres">
      <dgm:prSet presAssocID="{94D963F5-284C-4FCB-955A-501D662436F6}" presName="sibTrans" presStyleLbl="sibTrans2D1" presStyleIdx="0" presStyleCnt="2"/>
      <dgm:spPr/>
      <dgm:t>
        <a:bodyPr/>
        <a:lstStyle/>
        <a:p>
          <a:endParaRPr lang="ru-RU"/>
        </a:p>
      </dgm:t>
    </dgm:pt>
    <dgm:pt modelId="{C86AFB74-BF47-4192-B34E-71CDCF8CE1D0}" type="pres">
      <dgm:prSet presAssocID="{94D963F5-284C-4FCB-955A-501D662436F6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907035D-F4B2-45DA-8290-7EF39C33D29E}" type="pres">
      <dgm:prSet presAssocID="{3379604D-9259-4382-9F55-FB11116D2AD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3C86C3-D84E-42A5-87A6-1DC60DCFC3A3}" type="pres">
      <dgm:prSet presAssocID="{20F08540-CB25-4118-BED4-337D016586F9}" presName="sibTrans" presStyleLbl="sibTrans2D1" presStyleIdx="1" presStyleCnt="2"/>
      <dgm:spPr/>
      <dgm:t>
        <a:bodyPr/>
        <a:lstStyle/>
        <a:p>
          <a:endParaRPr lang="ru-RU"/>
        </a:p>
      </dgm:t>
    </dgm:pt>
    <dgm:pt modelId="{7D711775-4F38-4F02-8544-5BB61DA89037}" type="pres">
      <dgm:prSet presAssocID="{20F08540-CB25-4118-BED4-337D016586F9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04ACB37-201F-42D5-BECF-3D9A451E2326}" type="pres">
      <dgm:prSet presAssocID="{0E68B86A-1BE5-417B-A5F8-920EE1ACAB0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71AC63-9861-4B04-8B84-10A9B6A9B6FA}" type="presOf" srcId="{3379604D-9259-4382-9F55-FB11116D2AD5}" destId="{9907035D-F4B2-45DA-8290-7EF39C33D29E}" srcOrd="0" destOrd="0" presId="urn:microsoft.com/office/officeart/2005/8/layout/process2"/>
    <dgm:cxn modelId="{C878C08C-00C3-4976-B31D-9E11ADA72C99}" type="presOf" srcId="{20F08540-CB25-4118-BED4-337D016586F9}" destId="{7D711775-4F38-4F02-8544-5BB61DA89037}" srcOrd="1" destOrd="0" presId="urn:microsoft.com/office/officeart/2005/8/layout/process2"/>
    <dgm:cxn modelId="{D6906F11-AE09-4B85-AA6E-C47105BBC82E}" srcId="{CC5F0039-224B-44BE-ADEF-A8F4913F5FFE}" destId="{3379604D-9259-4382-9F55-FB11116D2AD5}" srcOrd="1" destOrd="0" parTransId="{0C124DB2-156A-4A5D-A637-34945BAFD2D1}" sibTransId="{20F08540-CB25-4118-BED4-337D016586F9}"/>
    <dgm:cxn modelId="{B6908566-2818-47A0-A6E5-D7FA17706E53}" srcId="{CC5F0039-224B-44BE-ADEF-A8F4913F5FFE}" destId="{BD6B3262-6E37-4230-9060-5EFEF5E3798B}" srcOrd="0" destOrd="0" parTransId="{7FB486BB-CA62-49B3-A57F-56594AF80E57}" sibTransId="{94D963F5-284C-4FCB-955A-501D662436F6}"/>
    <dgm:cxn modelId="{0A5CD845-607F-4317-A3A1-FCD3F7E6E14B}" type="presOf" srcId="{0E68B86A-1BE5-417B-A5F8-920EE1ACAB0A}" destId="{404ACB37-201F-42D5-BECF-3D9A451E2326}" srcOrd="0" destOrd="0" presId="urn:microsoft.com/office/officeart/2005/8/layout/process2"/>
    <dgm:cxn modelId="{FEF99A02-16B9-4B89-B007-5E35C7A49492}" type="presOf" srcId="{94D963F5-284C-4FCB-955A-501D662436F6}" destId="{C86AFB74-BF47-4192-B34E-71CDCF8CE1D0}" srcOrd="1" destOrd="0" presId="urn:microsoft.com/office/officeart/2005/8/layout/process2"/>
    <dgm:cxn modelId="{BF4C5348-4D1D-44EB-9DE7-4C81A95B5118}" type="presOf" srcId="{BD6B3262-6E37-4230-9060-5EFEF5E3798B}" destId="{99ED1670-9D7D-42F1-9D1F-8AAE0C3D58A2}" srcOrd="0" destOrd="0" presId="urn:microsoft.com/office/officeart/2005/8/layout/process2"/>
    <dgm:cxn modelId="{7D7608CB-25F9-4428-B87F-81AA253454F9}" type="presOf" srcId="{CC5F0039-224B-44BE-ADEF-A8F4913F5FFE}" destId="{740EFF86-FB0E-4376-A4C7-C964BC44B4F3}" srcOrd="0" destOrd="0" presId="urn:microsoft.com/office/officeart/2005/8/layout/process2"/>
    <dgm:cxn modelId="{5BA50B4E-288C-4980-9C0C-DE685B6A0467}" type="presOf" srcId="{20F08540-CB25-4118-BED4-337D016586F9}" destId="{A63C86C3-D84E-42A5-87A6-1DC60DCFC3A3}" srcOrd="0" destOrd="0" presId="urn:microsoft.com/office/officeart/2005/8/layout/process2"/>
    <dgm:cxn modelId="{9F0889AA-E58C-4D18-B296-165FACA271F8}" srcId="{CC5F0039-224B-44BE-ADEF-A8F4913F5FFE}" destId="{0E68B86A-1BE5-417B-A5F8-920EE1ACAB0A}" srcOrd="2" destOrd="0" parTransId="{11063E9C-DFAF-4940-B3F4-FA8C971C1E41}" sibTransId="{1FD2C265-3BB1-4ABC-8ADE-B2A5C38E1F8F}"/>
    <dgm:cxn modelId="{60F21F28-2412-470C-939A-225CD86CBD56}" type="presOf" srcId="{94D963F5-284C-4FCB-955A-501D662436F6}" destId="{0BEE2E1F-DA8B-4A73-9F28-9435E3FA5079}" srcOrd="0" destOrd="0" presId="urn:microsoft.com/office/officeart/2005/8/layout/process2"/>
    <dgm:cxn modelId="{5A32A73E-188F-4976-B473-BCA12CC8C497}" type="presParOf" srcId="{740EFF86-FB0E-4376-A4C7-C964BC44B4F3}" destId="{99ED1670-9D7D-42F1-9D1F-8AAE0C3D58A2}" srcOrd="0" destOrd="0" presId="urn:microsoft.com/office/officeart/2005/8/layout/process2"/>
    <dgm:cxn modelId="{020863BB-BA50-406B-9069-D8A85CC5ABDB}" type="presParOf" srcId="{740EFF86-FB0E-4376-A4C7-C964BC44B4F3}" destId="{0BEE2E1F-DA8B-4A73-9F28-9435E3FA5079}" srcOrd="1" destOrd="0" presId="urn:microsoft.com/office/officeart/2005/8/layout/process2"/>
    <dgm:cxn modelId="{3399FF84-A458-46FA-869D-A48D049C38CF}" type="presParOf" srcId="{0BEE2E1F-DA8B-4A73-9F28-9435E3FA5079}" destId="{C86AFB74-BF47-4192-B34E-71CDCF8CE1D0}" srcOrd="0" destOrd="0" presId="urn:microsoft.com/office/officeart/2005/8/layout/process2"/>
    <dgm:cxn modelId="{D94D9D0F-D60A-4565-B69D-4A47FB7E4496}" type="presParOf" srcId="{740EFF86-FB0E-4376-A4C7-C964BC44B4F3}" destId="{9907035D-F4B2-45DA-8290-7EF39C33D29E}" srcOrd="2" destOrd="0" presId="urn:microsoft.com/office/officeart/2005/8/layout/process2"/>
    <dgm:cxn modelId="{AA571502-EAE3-444E-9BB8-7C4C45A451F4}" type="presParOf" srcId="{740EFF86-FB0E-4376-A4C7-C964BC44B4F3}" destId="{A63C86C3-D84E-42A5-87A6-1DC60DCFC3A3}" srcOrd="3" destOrd="0" presId="urn:microsoft.com/office/officeart/2005/8/layout/process2"/>
    <dgm:cxn modelId="{66554EC8-93CF-4470-9ACC-EBE55A82EBDB}" type="presParOf" srcId="{A63C86C3-D84E-42A5-87A6-1DC60DCFC3A3}" destId="{7D711775-4F38-4F02-8544-5BB61DA89037}" srcOrd="0" destOrd="0" presId="urn:microsoft.com/office/officeart/2005/8/layout/process2"/>
    <dgm:cxn modelId="{3006CB12-F459-4742-8E11-7676AE1275D9}" type="presParOf" srcId="{740EFF86-FB0E-4376-A4C7-C964BC44B4F3}" destId="{404ACB37-201F-42D5-BECF-3D9A451E232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4B4DD3-82B3-494C-A7A6-2AC8C1C8B6A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B9D916EF-C92D-48B0-9F7D-63BEE9F6589C}">
      <dgm:prSet phldrT="[Текст]"/>
      <dgm:spPr>
        <a:solidFill>
          <a:schemeClr val="accent4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/>
            <a:t> Художественные работы</a:t>
          </a:r>
          <a:endParaRPr lang="ru-RU" b="1" dirty="0"/>
        </a:p>
      </dgm:t>
    </dgm:pt>
    <dgm:pt modelId="{ADD3F6C6-6662-45ED-B717-2E7E046A3395}" type="parTrans" cxnId="{DD31E0AB-A491-44B7-A5B5-B528AE5BA53D}">
      <dgm:prSet/>
      <dgm:spPr/>
      <dgm:t>
        <a:bodyPr/>
        <a:lstStyle/>
        <a:p>
          <a:endParaRPr lang="ru-RU"/>
        </a:p>
      </dgm:t>
    </dgm:pt>
    <dgm:pt modelId="{EE829652-0BB6-4B1B-AB8F-CB09D9731BCE}" type="sibTrans" cxnId="{DD31E0AB-A491-44B7-A5B5-B528AE5BA53D}">
      <dgm:prSet/>
      <dgm:spPr/>
      <dgm:t>
        <a:bodyPr/>
        <a:lstStyle/>
        <a:p>
          <a:endParaRPr lang="ru-RU"/>
        </a:p>
      </dgm:t>
    </dgm:pt>
    <dgm:pt modelId="{A11B119F-FCAE-47AA-BBD9-38249032D5D0}">
      <dgm:prSet phldrT="[Текст]"/>
      <dgm:spPr>
        <a:solidFill>
          <a:schemeClr val="accent4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/>
            <a:t>Композиция</a:t>
          </a:r>
          <a:endParaRPr lang="ru-RU" b="1" dirty="0"/>
        </a:p>
      </dgm:t>
    </dgm:pt>
    <dgm:pt modelId="{E78E1130-D700-4800-B9F5-C33ECA3BC79E}" type="parTrans" cxnId="{F50177E2-35A5-47DC-9075-5454BB48BA05}">
      <dgm:prSet/>
      <dgm:spPr/>
      <dgm:t>
        <a:bodyPr/>
        <a:lstStyle/>
        <a:p>
          <a:endParaRPr lang="ru-RU"/>
        </a:p>
      </dgm:t>
    </dgm:pt>
    <dgm:pt modelId="{B0454C62-FDEA-4A09-98C3-F24C8DD8B9B5}" type="sibTrans" cxnId="{F50177E2-35A5-47DC-9075-5454BB48BA05}">
      <dgm:prSet/>
      <dgm:spPr/>
      <dgm:t>
        <a:bodyPr/>
        <a:lstStyle/>
        <a:p>
          <a:endParaRPr lang="ru-RU"/>
        </a:p>
      </dgm:t>
    </dgm:pt>
    <dgm:pt modelId="{E70E5DF8-12FB-4ABA-9B17-A52E33F3C674}">
      <dgm:prSet phldrT="[Текст]"/>
      <dgm:spPr>
        <a:solidFill>
          <a:schemeClr val="accent4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/>
            <a:t>Тематика рисунков</a:t>
          </a:r>
          <a:endParaRPr lang="ru-RU" b="1" dirty="0"/>
        </a:p>
      </dgm:t>
    </dgm:pt>
    <dgm:pt modelId="{5559B943-424D-4680-BC99-1D4B1E22FBCE}" type="parTrans" cxnId="{9506EC04-F2B6-4B80-9463-38AF95530A10}">
      <dgm:prSet/>
      <dgm:spPr/>
      <dgm:t>
        <a:bodyPr/>
        <a:lstStyle/>
        <a:p>
          <a:endParaRPr lang="ru-RU"/>
        </a:p>
      </dgm:t>
    </dgm:pt>
    <dgm:pt modelId="{976DFCE8-7A00-4C04-8F14-E21C5C867BE5}" type="sibTrans" cxnId="{9506EC04-F2B6-4B80-9463-38AF95530A10}">
      <dgm:prSet/>
      <dgm:spPr/>
      <dgm:t>
        <a:bodyPr/>
        <a:lstStyle/>
        <a:p>
          <a:endParaRPr lang="ru-RU"/>
        </a:p>
      </dgm:t>
    </dgm:pt>
    <dgm:pt modelId="{B13228A6-837D-41B1-B595-E3CB76E30C46}">
      <dgm:prSet/>
      <dgm:spPr>
        <a:solidFill>
          <a:schemeClr val="accent4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/>
            <a:t>Образность</a:t>
          </a:r>
          <a:endParaRPr lang="ru-RU" b="1" dirty="0"/>
        </a:p>
      </dgm:t>
    </dgm:pt>
    <dgm:pt modelId="{8457EBBC-8A22-4410-B770-D337E0BEAA7A}" type="parTrans" cxnId="{D0B7192E-F312-4355-BE07-AEBFA6295E98}">
      <dgm:prSet/>
      <dgm:spPr/>
      <dgm:t>
        <a:bodyPr/>
        <a:lstStyle/>
        <a:p>
          <a:endParaRPr lang="ru-RU"/>
        </a:p>
      </dgm:t>
    </dgm:pt>
    <dgm:pt modelId="{C2765C12-F324-420D-80F8-33F5A3930AC5}" type="sibTrans" cxnId="{D0B7192E-F312-4355-BE07-AEBFA6295E98}">
      <dgm:prSet/>
      <dgm:spPr/>
      <dgm:t>
        <a:bodyPr/>
        <a:lstStyle/>
        <a:p>
          <a:endParaRPr lang="ru-RU"/>
        </a:p>
      </dgm:t>
    </dgm:pt>
    <dgm:pt modelId="{B93E10DB-1A66-4C08-8AD2-88EA9376DF27}">
      <dgm:prSet phldrT="[Текст]"/>
      <dgm:spPr>
        <a:solidFill>
          <a:schemeClr val="accent4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/>
            <a:t>Исполнительское мастерство</a:t>
          </a:r>
          <a:endParaRPr lang="ru-RU" b="1" dirty="0"/>
        </a:p>
      </dgm:t>
    </dgm:pt>
    <dgm:pt modelId="{722498FB-48A5-41CE-97AF-8336CFED6D0E}" type="sibTrans" cxnId="{E2CDEC5D-228F-4D37-894E-CA740F20211D}">
      <dgm:prSet/>
      <dgm:spPr/>
      <dgm:t>
        <a:bodyPr/>
        <a:lstStyle/>
        <a:p>
          <a:endParaRPr lang="ru-RU"/>
        </a:p>
      </dgm:t>
    </dgm:pt>
    <dgm:pt modelId="{25EF3EF0-AE3F-4A81-B739-DEFD9C37DF2D}" type="parTrans" cxnId="{E2CDEC5D-228F-4D37-894E-CA740F20211D}">
      <dgm:prSet/>
      <dgm:spPr/>
      <dgm:t>
        <a:bodyPr/>
        <a:lstStyle/>
        <a:p>
          <a:endParaRPr lang="ru-RU"/>
        </a:p>
      </dgm:t>
    </dgm:pt>
    <dgm:pt modelId="{5170E10E-8FC8-4BB3-9D2C-59125A808A4C}">
      <dgm:prSet custT="1"/>
      <dgm:spPr>
        <a:solidFill>
          <a:schemeClr val="accent4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b="1" dirty="0" smtClean="0"/>
            <a:t>Критерии оценки</a:t>
          </a:r>
          <a:endParaRPr lang="ru-RU" sz="1100" b="1" dirty="0"/>
        </a:p>
      </dgm:t>
    </dgm:pt>
    <dgm:pt modelId="{83A1E98D-7E03-4925-ADE2-A59D04564EFE}" type="parTrans" cxnId="{1A70D88A-44B1-4B12-82ED-224CB7B4A9E7}">
      <dgm:prSet/>
      <dgm:spPr/>
      <dgm:t>
        <a:bodyPr/>
        <a:lstStyle/>
        <a:p>
          <a:endParaRPr lang="ru-RU"/>
        </a:p>
      </dgm:t>
    </dgm:pt>
    <dgm:pt modelId="{9CE8A878-A141-4F33-A070-229BC6D2BDCB}" type="sibTrans" cxnId="{1A70D88A-44B1-4B12-82ED-224CB7B4A9E7}">
      <dgm:prSet/>
      <dgm:spPr/>
      <dgm:t>
        <a:bodyPr/>
        <a:lstStyle/>
        <a:p>
          <a:endParaRPr lang="ru-RU"/>
        </a:p>
      </dgm:t>
    </dgm:pt>
    <dgm:pt modelId="{2CB036E2-1B71-4ACA-A833-7D42C63608B6}">
      <dgm:prSet custT="1"/>
      <dgm:spPr>
        <a:solidFill>
          <a:schemeClr val="accent4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b="1" dirty="0" smtClean="0"/>
            <a:t>Изображение -  объект</a:t>
          </a:r>
          <a:endParaRPr lang="ru-RU" sz="1100" b="1" dirty="0"/>
        </a:p>
      </dgm:t>
    </dgm:pt>
    <dgm:pt modelId="{2687F8E3-F9AF-4F5F-9036-0FE06F9718A4}" type="parTrans" cxnId="{8032C879-E4A2-46DA-8531-DA26421F21C1}">
      <dgm:prSet/>
      <dgm:spPr/>
      <dgm:t>
        <a:bodyPr/>
        <a:lstStyle/>
        <a:p>
          <a:endParaRPr lang="ru-RU"/>
        </a:p>
      </dgm:t>
    </dgm:pt>
    <dgm:pt modelId="{6BD43CE8-C61A-4D1F-B096-ACFE8EEA4918}" type="sibTrans" cxnId="{8032C879-E4A2-46DA-8531-DA26421F21C1}">
      <dgm:prSet/>
      <dgm:spPr/>
      <dgm:t>
        <a:bodyPr/>
        <a:lstStyle/>
        <a:p>
          <a:endParaRPr lang="ru-RU"/>
        </a:p>
      </dgm:t>
    </dgm:pt>
    <dgm:pt modelId="{E8AFC2AF-E9B9-43CD-9065-FAFB82294DEC}">
      <dgm:prSet custT="1"/>
      <dgm:spPr>
        <a:solidFill>
          <a:schemeClr val="accent4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b="1" dirty="0" smtClean="0"/>
            <a:t>Изображение</a:t>
          </a:r>
          <a:r>
            <a:rPr lang="ru-RU" sz="1400" b="1" dirty="0" smtClean="0"/>
            <a:t> – </a:t>
          </a:r>
          <a:r>
            <a:rPr lang="ru-RU" sz="1100" b="1" dirty="0" smtClean="0"/>
            <a:t>образ</a:t>
          </a:r>
          <a:r>
            <a:rPr lang="ru-RU" sz="1400" b="1" dirty="0" smtClean="0"/>
            <a:t> </a:t>
          </a:r>
          <a:r>
            <a:rPr lang="ru-RU" sz="1100" b="1" dirty="0" smtClean="0"/>
            <a:t>идеи</a:t>
          </a:r>
          <a:endParaRPr lang="ru-RU" sz="1400" b="1" dirty="0"/>
        </a:p>
      </dgm:t>
    </dgm:pt>
    <dgm:pt modelId="{5B09C8F5-CA5B-4A23-97E1-60E2D7B285BD}" type="parTrans" cxnId="{6E4D1035-E0F9-4F50-9BAA-29F80E170B86}">
      <dgm:prSet/>
      <dgm:spPr/>
      <dgm:t>
        <a:bodyPr/>
        <a:lstStyle/>
        <a:p>
          <a:endParaRPr lang="ru-RU"/>
        </a:p>
      </dgm:t>
    </dgm:pt>
    <dgm:pt modelId="{2324227F-119F-4288-A299-ABA0F3C2DD9B}" type="sibTrans" cxnId="{6E4D1035-E0F9-4F50-9BAA-29F80E170B86}">
      <dgm:prSet/>
      <dgm:spPr/>
      <dgm:t>
        <a:bodyPr/>
        <a:lstStyle/>
        <a:p>
          <a:endParaRPr lang="ru-RU"/>
        </a:p>
      </dgm:t>
    </dgm:pt>
    <dgm:pt modelId="{B63F925A-CBD9-42B7-82F7-6A906AE323B9}">
      <dgm:prSet custT="1"/>
      <dgm:spPr>
        <a:solidFill>
          <a:schemeClr val="accent4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b="1" dirty="0" smtClean="0"/>
            <a:t>Сложная</a:t>
          </a:r>
          <a:endParaRPr lang="ru-RU" sz="1400" b="1" dirty="0"/>
        </a:p>
      </dgm:t>
    </dgm:pt>
    <dgm:pt modelId="{86323543-FC78-4545-BCA4-F823759EB4F2}" type="parTrans" cxnId="{4A0D73CD-9971-448A-A62B-E4DB9DC2D318}">
      <dgm:prSet/>
      <dgm:spPr/>
      <dgm:t>
        <a:bodyPr/>
        <a:lstStyle/>
        <a:p>
          <a:endParaRPr lang="ru-RU"/>
        </a:p>
      </dgm:t>
    </dgm:pt>
    <dgm:pt modelId="{7D5D2E47-5D6F-4928-8908-70C17DC68D97}" type="sibTrans" cxnId="{4A0D73CD-9971-448A-A62B-E4DB9DC2D318}">
      <dgm:prSet/>
      <dgm:spPr/>
      <dgm:t>
        <a:bodyPr/>
        <a:lstStyle/>
        <a:p>
          <a:endParaRPr lang="ru-RU"/>
        </a:p>
      </dgm:t>
    </dgm:pt>
    <dgm:pt modelId="{22850B62-DDD5-4160-87A2-B6C4A336FF24}">
      <dgm:prSet custT="1"/>
      <dgm:spPr>
        <a:solidFill>
          <a:schemeClr val="accent4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b="1" dirty="0" smtClean="0"/>
            <a:t>Упрощенная</a:t>
          </a:r>
          <a:endParaRPr lang="ru-RU" sz="1100" b="1" dirty="0"/>
        </a:p>
      </dgm:t>
    </dgm:pt>
    <dgm:pt modelId="{15B798A7-94DF-452F-9641-8541949D8398}" type="parTrans" cxnId="{AE0915BB-2B4E-441B-91C4-16D61F27C5B1}">
      <dgm:prSet/>
      <dgm:spPr/>
      <dgm:t>
        <a:bodyPr/>
        <a:lstStyle/>
        <a:p>
          <a:endParaRPr lang="ru-RU"/>
        </a:p>
      </dgm:t>
    </dgm:pt>
    <dgm:pt modelId="{ABE91DD6-852A-4CD5-88F7-BB6C2696C45F}" type="sibTrans" cxnId="{AE0915BB-2B4E-441B-91C4-16D61F27C5B1}">
      <dgm:prSet/>
      <dgm:spPr/>
      <dgm:t>
        <a:bodyPr/>
        <a:lstStyle/>
        <a:p>
          <a:endParaRPr lang="ru-RU"/>
        </a:p>
      </dgm:t>
    </dgm:pt>
    <dgm:pt modelId="{4FA3C15F-F027-4526-A5B3-77A4ECAB91E8}">
      <dgm:prSet custT="1"/>
      <dgm:spPr>
        <a:solidFill>
          <a:schemeClr val="accent4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b="1" dirty="0" smtClean="0"/>
            <a:t>Фантазия</a:t>
          </a:r>
          <a:endParaRPr lang="ru-RU" sz="1100" b="1" dirty="0"/>
        </a:p>
      </dgm:t>
    </dgm:pt>
    <dgm:pt modelId="{D297FB2F-CD5C-4566-8311-1427C5A8D256}" type="parTrans" cxnId="{87B32ACE-732A-4052-A4C2-145E2ADB0DD4}">
      <dgm:prSet/>
      <dgm:spPr/>
      <dgm:t>
        <a:bodyPr/>
        <a:lstStyle/>
        <a:p>
          <a:endParaRPr lang="ru-RU"/>
        </a:p>
      </dgm:t>
    </dgm:pt>
    <dgm:pt modelId="{12538318-D526-490F-9D97-E8EF9F54E922}" type="sibTrans" cxnId="{87B32ACE-732A-4052-A4C2-145E2ADB0DD4}">
      <dgm:prSet/>
      <dgm:spPr/>
      <dgm:t>
        <a:bodyPr/>
        <a:lstStyle/>
        <a:p>
          <a:endParaRPr lang="ru-RU"/>
        </a:p>
      </dgm:t>
    </dgm:pt>
    <dgm:pt modelId="{89E4A8A8-5B46-482D-970D-D57FB10DF45B}">
      <dgm:prSet custT="1"/>
      <dgm:spPr>
        <a:solidFill>
          <a:schemeClr val="accent4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b="1" dirty="0" smtClean="0"/>
            <a:t>Душевное</a:t>
          </a:r>
          <a:r>
            <a:rPr lang="ru-RU" sz="1400" b="1" dirty="0" smtClean="0"/>
            <a:t> </a:t>
          </a:r>
          <a:r>
            <a:rPr lang="ru-RU" sz="1100" b="1" dirty="0" smtClean="0"/>
            <a:t>состояние</a:t>
          </a:r>
          <a:endParaRPr lang="ru-RU" sz="1400" b="1" dirty="0"/>
        </a:p>
      </dgm:t>
    </dgm:pt>
    <dgm:pt modelId="{E9831F9A-C056-4182-B925-CFF99B2852F0}" type="parTrans" cxnId="{23002E44-FBEB-4522-A2DC-DCC23B3D0BD3}">
      <dgm:prSet/>
      <dgm:spPr/>
      <dgm:t>
        <a:bodyPr/>
        <a:lstStyle/>
        <a:p>
          <a:endParaRPr lang="ru-RU"/>
        </a:p>
      </dgm:t>
    </dgm:pt>
    <dgm:pt modelId="{46F418AC-D07D-4BF3-96AC-644DA165797D}" type="sibTrans" cxnId="{23002E44-FBEB-4522-A2DC-DCC23B3D0BD3}">
      <dgm:prSet/>
      <dgm:spPr/>
      <dgm:t>
        <a:bodyPr/>
        <a:lstStyle/>
        <a:p>
          <a:endParaRPr lang="ru-RU"/>
        </a:p>
      </dgm:t>
    </dgm:pt>
    <dgm:pt modelId="{C301EA08-DE0B-4F6C-BF1A-441119CBA241}" type="pres">
      <dgm:prSet presAssocID="{A64B4DD3-82B3-494C-A7A6-2AC8C1C8B6A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2ABC66-15E5-4751-B49E-4D4C249C68F0}" type="pres">
      <dgm:prSet presAssocID="{B9D916EF-C92D-48B0-9F7D-63BEE9F6589C}" presName="root1" presStyleCnt="0"/>
      <dgm:spPr/>
      <dgm:t>
        <a:bodyPr/>
        <a:lstStyle/>
        <a:p>
          <a:endParaRPr lang="ru-RU"/>
        </a:p>
      </dgm:t>
    </dgm:pt>
    <dgm:pt modelId="{E0BE3900-B2B9-4F2F-8F32-5CB69EAF7994}" type="pres">
      <dgm:prSet presAssocID="{B9D916EF-C92D-48B0-9F7D-63BEE9F6589C}" presName="LevelOneTextNode" presStyleLbl="node0" presStyleIdx="0" presStyleCnt="1" custAng="0" custLinFactNeighborX="2166" custLinFactNeighborY="2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E4E682-DC71-4699-B31A-0E884AFCDDEC}" type="pres">
      <dgm:prSet presAssocID="{B9D916EF-C92D-48B0-9F7D-63BEE9F6589C}" presName="level2hierChild" presStyleCnt="0"/>
      <dgm:spPr/>
      <dgm:t>
        <a:bodyPr/>
        <a:lstStyle/>
        <a:p>
          <a:endParaRPr lang="ru-RU"/>
        </a:p>
      </dgm:t>
    </dgm:pt>
    <dgm:pt modelId="{52E10BDC-E8F2-4E34-A1BD-4D625E75DB54}" type="pres">
      <dgm:prSet presAssocID="{25EF3EF0-AE3F-4A81-B739-DEFD9C37DF2D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C97118C3-9523-43E9-A573-F9EF8639C6A5}" type="pres">
      <dgm:prSet presAssocID="{25EF3EF0-AE3F-4A81-B739-DEFD9C37DF2D}" presName="connTx" presStyleLbl="parChTrans1D2" presStyleIdx="0" presStyleCnt="4"/>
      <dgm:spPr/>
      <dgm:t>
        <a:bodyPr/>
        <a:lstStyle/>
        <a:p>
          <a:endParaRPr lang="ru-RU"/>
        </a:p>
      </dgm:t>
    </dgm:pt>
    <dgm:pt modelId="{B4DC1F48-06C6-416B-8FF0-33A19C5D0BE3}" type="pres">
      <dgm:prSet presAssocID="{B93E10DB-1A66-4C08-8AD2-88EA9376DF27}" presName="root2" presStyleCnt="0"/>
      <dgm:spPr/>
      <dgm:t>
        <a:bodyPr/>
        <a:lstStyle/>
        <a:p>
          <a:endParaRPr lang="ru-RU"/>
        </a:p>
      </dgm:t>
    </dgm:pt>
    <dgm:pt modelId="{9A7426A9-BF69-4877-84C5-C05E9350E3CA}" type="pres">
      <dgm:prSet presAssocID="{B93E10DB-1A66-4C08-8AD2-88EA9376DF27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030E11-20CE-4D20-B437-7161004A3F93}" type="pres">
      <dgm:prSet presAssocID="{B93E10DB-1A66-4C08-8AD2-88EA9376DF27}" presName="level3hierChild" presStyleCnt="0"/>
      <dgm:spPr/>
      <dgm:t>
        <a:bodyPr/>
        <a:lstStyle/>
        <a:p>
          <a:endParaRPr lang="ru-RU"/>
        </a:p>
      </dgm:t>
    </dgm:pt>
    <dgm:pt modelId="{3FE247D3-7424-41A7-820B-ACFC76504EF2}" type="pres">
      <dgm:prSet presAssocID="{83A1E98D-7E03-4925-ADE2-A59D04564EFE}" presName="conn2-1" presStyleLbl="parChTrans1D3" presStyleIdx="0" presStyleCnt="7"/>
      <dgm:spPr/>
      <dgm:t>
        <a:bodyPr/>
        <a:lstStyle/>
        <a:p>
          <a:endParaRPr lang="ru-RU"/>
        </a:p>
      </dgm:t>
    </dgm:pt>
    <dgm:pt modelId="{A9D0530E-05C5-4BF1-B41B-808D65B24738}" type="pres">
      <dgm:prSet presAssocID="{83A1E98D-7E03-4925-ADE2-A59D04564EFE}" presName="connTx" presStyleLbl="parChTrans1D3" presStyleIdx="0" presStyleCnt="7"/>
      <dgm:spPr/>
      <dgm:t>
        <a:bodyPr/>
        <a:lstStyle/>
        <a:p>
          <a:endParaRPr lang="ru-RU"/>
        </a:p>
      </dgm:t>
    </dgm:pt>
    <dgm:pt modelId="{B09B1061-2390-4FD1-9D37-0265EFC38AB0}" type="pres">
      <dgm:prSet presAssocID="{5170E10E-8FC8-4BB3-9D2C-59125A808A4C}" presName="root2" presStyleCnt="0"/>
      <dgm:spPr/>
      <dgm:t>
        <a:bodyPr/>
        <a:lstStyle/>
        <a:p>
          <a:endParaRPr lang="ru-RU"/>
        </a:p>
      </dgm:t>
    </dgm:pt>
    <dgm:pt modelId="{C92BD784-6093-4F1E-B71F-8809B6707828}" type="pres">
      <dgm:prSet presAssocID="{5170E10E-8FC8-4BB3-9D2C-59125A808A4C}" presName="LevelTwoTextNode" presStyleLbl="node3" presStyleIdx="0" presStyleCnt="7" custScaleX="982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6D7B06-871C-45F3-88C4-540840DD0B24}" type="pres">
      <dgm:prSet presAssocID="{5170E10E-8FC8-4BB3-9D2C-59125A808A4C}" presName="level3hierChild" presStyleCnt="0"/>
      <dgm:spPr/>
      <dgm:t>
        <a:bodyPr/>
        <a:lstStyle/>
        <a:p>
          <a:endParaRPr lang="ru-RU"/>
        </a:p>
      </dgm:t>
    </dgm:pt>
    <dgm:pt modelId="{47365862-01A3-41F5-8239-C7B7398A0C57}" type="pres">
      <dgm:prSet presAssocID="{8457EBBC-8A22-4410-B770-D337E0BEAA7A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74CE7F8D-19D2-4CDD-B006-BB57C05D3714}" type="pres">
      <dgm:prSet presAssocID="{8457EBBC-8A22-4410-B770-D337E0BEAA7A}" presName="connTx" presStyleLbl="parChTrans1D2" presStyleIdx="1" presStyleCnt="4"/>
      <dgm:spPr/>
      <dgm:t>
        <a:bodyPr/>
        <a:lstStyle/>
        <a:p>
          <a:endParaRPr lang="ru-RU"/>
        </a:p>
      </dgm:t>
    </dgm:pt>
    <dgm:pt modelId="{A7D9DD7C-84C8-4155-924C-A42F3F7398AF}" type="pres">
      <dgm:prSet presAssocID="{B13228A6-837D-41B1-B595-E3CB76E30C46}" presName="root2" presStyleCnt="0"/>
      <dgm:spPr/>
      <dgm:t>
        <a:bodyPr/>
        <a:lstStyle/>
        <a:p>
          <a:endParaRPr lang="ru-RU"/>
        </a:p>
      </dgm:t>
    </dgm:pt>
    <dgm:pt modelId="{634DAFD4-C9EB-4B38-856E-3DBDE730E484}" type="pres">
      <dgm:prSet presAssocID="{B13228A6-837D-41B1-B595-E3CB76E30C46}" presName="LevelTwoTextNode" presStyleLbl="node2" presStyleIdx="1" presStyleCnt="4" custLinFactNeighborX="9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AF29F6-B2DB-4904-818F-3E7EDEEC3B23}" type="pres">
      <dgm:prSet presAssocID="{B13228A6-837D-41B1-B595-E3CB76E30C46}" presName="level3hierChild" presStyleCnt="0"/>
      <dgm:spPr/>
      <dgm:t>
        <a:bodyPr/>
        <a:lstStyle/>
        <a:p>
          <a:endParaRPr lang="ru-RU"/>
        </a:p>
      </dgm:t>
    </dgm:pt>
    <dgm:pt modelId="{CDCBEBE8-1F31-441A-98C0-AC5FA1E17400}" type="pres">
      <dgm:prSet presAssocID="{2687F8E3-F9AF-4F5F-9036-0FE06F9718A4}" presName="conn2-1" presStyleLbl="parChTrans1D3" presStyleIdx="1" presStyleCnt="7"/>
      <dgm:spPr/>
      <dgm:t>
        <a:bodyPr/>
        <a:lstStyle/>
        <a:p>
          <a:endParaRPr lang="ru-RU"/>
        </a:p>
      </dgm:t>
    </dgm:pt>
    <dgm:pt modelId="{C1834CD6-468B-4CFA-92D7-8F23515DF5DC}" type="pres">
      <dgm:prSet presAssocID="{2687F8E3-F9AF-4F5F-9036-0FE06F9718A4}" presName="connTx" presStyleLbl="parChTrans1D3" presStyleIdx="1" presStyleCnt="7"/>
      <dgm:spPr/>
      <dgm:t>
        <a:bodyPr/>
        <a:lstStyle/>
        <a:p>
          <a:endParaRPr lang="ru-RU"/>
        </a:p>
      </dgm:t>
    </dgm:pt>
    <dgm:pt modelId="{56CEBDBF-33F6-457D-AFEF-5161BF649FAB}" type="pres">
      <dgm:prSet presAssocID="{2CB036E2-1B71-4ACA-A833-7D42C63608B6}" presName="root2" presStyleCnt="0"/>
      <dgm:spPr/>
      <dgm:t>
        <a:bodyPr/>
        <a:lstStyle/>
        <a:p>
          <a:endParaRPr lang="ru-RU"/>
        </a:p>
      </dgm:t>
    </dgm:pt>
    <dgm:pt modelId="{CA878E03-9F72-4C84-82BA-7E2CE7616E25}" type="pres">
      <dgm:prSet presAssocID="{2CB036E2-1B71-4ACA-A833-7D42C63608B6}" presName="LevelTwoTextNode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8FF731-8857-4770-AA85-71597FD5A398}" type="pres">
      <dgm:prSet presAssocID="{2CB036E2-1B71-4ACA-A833-7D42C63608B6}" presName="level3hierChild" presStyleCnt="0"/>
      <dgm:spPr/>
      <dgm:t>
        <a:bodyPr/>
        <a:lstStyle/>
        <a:p>
          <a:endParaRPr lang="ru-RU"/>
        </a:p>
      </dgm:t>
    </dgm:pt>
    <dgm:pt modelId="{202EEB77-02D8-4907-8E43-A47A3A4C2AC4}" type="pres">
      <dgm:prSet presAssocID="{5B09C8F5-CA5B-4A23-97E1-60E2D7B285BD}" presName="conn2-1" presStyleLbl="parChTrans1D3" presStyleIdx="2" presStyleCnt="7"/>
      <dgm:spPr/>
      <dgm:t>
        <a:bodyPr/>
        <a:lstStyle/>
        <a:p>
          <a:endParaRPr lang="ru-RU"/>
        </a:p>
      </dgm:t>
    </dgm:pt>
    <dgm:pt modelId="{91072A7E-4FB9-4B04-8EBB-4995044D51BD}" type="pres">
      <dgm:prSet presAssocID="{5B09C8F5-CA5B-4A23-97E1-60E2D7B285BD}" presName="connTx" presStyleLbl="parChTrans1D3" presStyleIdx="2" presStyleCnt="7"/>
      <dgm:spPr/>
      <dgm:t>
        <a:bodyPr/>
        <a:lstStyle/>
        <a:p>
          <a:endParaRPr lang="ru-RU"/>
        </a:p>
      </dgm:t>
    </dgm:pt>
    <dgm:pt modelId="{C10104EC-1B0D-4D3E-9794-F70F82F9D59A}" type="pres">
      <dgm:prSet presAssocID="{E8AFC2AF-E9B9-43CD-9065-FAFB82294DEC}" presName="root2" presStyleCnt="0"/>
      <dgm:spPr/>
      <dgm:t>
        <a:bodyPr/>
        <a:lstStyle/>
        <a:p>
          <a:endParaRPr lang="ru-RU"/>
        </a:p>
      </dgm:t>
    </dgm:pt>
    <dgm:pt modelId="{C1DDE282-F252-43C5-8F4D-BC6660302E22}" type="pres">
      <dgm:prSet presAssocID="{E8AFC2AF-E9B9-43CD-9065-FAFB82294DEC}" presName="LevelTwoTextNode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F3D6AB-7A2F-4EE6-B87C-62AD41F5E009}" type="pres">
      <dgm:prSet presAssocID="{E8AFC2AF-E9B9-43CD-9065-FAFB82294DEC}" presName="level3hierChild" presStyleCnt="0"/>
      <dgm:spPr/>
      <dgm:t>
        <a:bodyPr/>
        <a:lstStyle/>
        <a:p>
          <a:endParaRPr lang="ru-RU"/>
        </a:p>
      </dgm:t>
    </dgm:pt>
    <dgm:pt modelId="{F983D9F1-F271-4E64-98AB-73743915455E}" type="pres">
      <dgm:prSet presAssocID="{E78E1130-D700-4800-B9F5-C33ECA3BC79E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DA1495FD-0EC6-45CC-AB8C-6BDC24C956CF}" type="pres">
      <dgm:prSet presAssocID="{E78E1130-D700-4800-B9F5-C33ECA3BC79E}" presName="connTx" presStyleLbl="parChTrans1D2" presStyleIdx="2" presStyleCnt="4"/>
      <dgm:spPr/>
      <dgm:t>
        <a:bodyPr/>
        <a:lstStyle/>
        <a:p>
          <a:endParaRPr lang="ru-RU"/>
        </a:p>
      </dgm:t>
    </dgm:pt>
    <dgm:pt modelId="{4274FCFD-E165-4E03-B4CE-9C34FD4BE04E}" type="pres">
      <dgm:prSet presAssocID="{A11B119F-FCAE-47AA-BBD9-38249032D5D0}" presName="root2" presStyleCnt="0"/>
      <dgm:spPr/>
      <dgm:t>
        <a:bodyPr/>
        <a:lstStyle/>
        <a:p>
          <a:endParaRPr lang="ru-RU"/>
        </a:p>
      </dgm:t>
    </dgm:pt>
    <dgm:pt modelId="{D4F13F8A-DBB2-426F-AE97-004A26B5A96B}" type="pres">
      <dgm:prSet presAssocID="{A11B119F-FCAE-47AA-BBD9-38249032D5D0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971935-3ADA-4AB7-95A0-E0A66F20B55E}" type="pres">
      <dgm:prSet presAssocID="{A11B119F-FCAE-47AA-BBD9-38249032D5D0}" presName="level3hierChild" presStyleCnt="0"/>
      <dgm:spPr/>
      <dgm:t>
        <a:bodyPr/>
        <a:lstStyle/>
        <a:p>
          <a:endParaRPr lang="ru-RU"/>
        </a:p>
      </dgm:t>
    </dgm:pt>
    <dgm:pt modelId="{910415E2-6336-4669-A6FB-B447E5205CB6}" type="pres">
      <dgm:prSet presAssocID="{86323543-FC78-4545-BCA4-F823759EB4F2}" presName="conn2-1" presStyleLbl="parChTrans1D3" presStyleIdx="3" presStyleCnt="7"/>
      <dgm:spPr/>
      <dgm:t>
        <a:bodyPr/>
        <a:lstStyle/>
        <a:p>
          <a:endParaRPr lang="ru-RU"/>
        </a:p>
      </dgm:t>
    </dgm:pt>
    <dgm:pt modelId="{A530628E-65C6-478C-8739-F652167FB4BA}" type="pres">
      <dgm:prSet presAssocID="{86323543-FC78-4545-BCA4-F823759EB4F2}" presName="connTx" presStyleLbl="parChTrans1D3" presStyleIdx="3" presStyleCnt="7"/>
      <dgm:spPr/>
      <dgm:t>
        <a:bodyPr/>
        <a:lstStyle/>
        <a:p>
          <a:endParaRPr lang="ru-RU"/>
        </a:p>
      </dgm:t>
    </dgm:pt>
    <dgm:pt modelId="{2CEE8B39-CCDD-4238-A672-4D6FBEF347BE}" type="pres">
      <dgm:prSet presAssocID="{B63F925A-CBD9-42B7-82F7-6A906AE323B9}" presName="root2" presStyleCnt="0"/>
      <dgm:spPr/>
      <dgm:t>
        <a:bodyPr/>
        <a:lstStyle/>
        <a:p>
          <a:endParaRPr lang="ru-RU"/>
        </a:p>
      </dgm:t>
    </dgm:pt>
    <dgm:pt modelId="{A48ADD5F-DBDD-4B06-9006-5BDC8291999E}" type="pres">
      <dgm:prSet presAssocID="{B63F925A-CBD9-42B7-82F7-6A906AE323B9}" presName="LevelTwoTextNode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F9DE76-68C3-47BD-93A7-2125E012B918}" type="pres">
      <dgm:prSet presAssocID="{B63F925A-CBD9-42B7-82F7-6A906AE323B9}" presName="level3hierChild" presStyleCnt="0"/>
      <dgm:spPr/>
      <dgm:t>
        <a:bodyPr/>
        <a:lstStyle/>
        <a:p>
          <a:endParaRPr lang="ru-RU"/>
        </a:p>
      </dgm:t>
    </dgm:pt>
    <dgm:pt modelId="{1C579E6C-0256-45EC-8D01-93BF8C6BDE0A}" type="pres">
      <dgm:prSet presAssocID="{15B798A7-94DF-452F-9641-8541949D8398}" presName="conn2-1" presStyleLbl="parChTrans1D3" presStyleIdx="4" presStyleCnt="7"/>
      <dgm:spPr/>
      <dgm:t>
        <a:bodyPr/>
        <a:lstStyle/>
        <a:p>
          <a:endParaRPr lang="ru-RU"/>
        </a:p>
      </dgm:t>
    </dgm:pt>
    <dgm:pt modelId="{2C9CCC64-1E63-4B35-9476-AADDED2F1B4A}" type="pres">
      <dgm:prSet presAssocID="{15B798A7-94DF-452F-9641-8541949D8398}" presName="connTx" presStyleLbl="parChTrans1D3" presStyleIdx="4" presStyleCnt="7"/>
      <dgm:spPr/>
      <dgm:t>
        <a:bodyPr/>
        <a:lstStyle/>
        <a:p>
          <a:endParaRPr lang="ru-RU"/>
        </a:p>
      </dgm:t>
    </dgm:pt>
    <dgm:pt modelId="{CFF8CEC7-4323-4534-8F1C-30488009AB90}" type="pres">
      <dgm:prSet presAssocID="{22850B62-DDD5-4160-87A2-B6C4A336FF24}" presName="root2" presStyleCnt="0"/>
      <dgm:spPr/>
      <dgm:t>
        <a:bodyPr/>
        <a:lstStyle/>
        <a:p>
          <a:endParaRPr lang="ru-RU"/>
        </a:p>
      </dgm:t>
    </dgm:pt>
    <dgm:pt modelId="{5151EE17-C114-4938-803B-B47B75867DAA}" type="pres">
      <dgm:prSet presAssocID="{22850B62-DDD5-4160-87A2-B6C4A336FF24}" presName="LevelTwoTextNode" presStyleLbl="node3" presStyleIdx="4" presStyleCnt="7" custLinFactNeighborX="23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541633-DA0A-4BCB-8C0B-3557497A12DB}" type="pres">
      <dgm:prSet presAssocID="{22850B62-DDD5-4160-87A2-B6C4A336FF24}" presName="level3hierChild" presStyleCnt="0"/>
      <dgm:spPr/>
      <dgm:t>
        <a:bodyPr/>
        <a:lstStyle/>
        <a:p>
          <a:endParaRPr lang="ru-RU"/>
        </a:p>
      </dgm:t>
    </dgm:pt>
    <dgm:pt modelId="{AAC4B267-C6DC-426E-A954-B630BE46360D}" type="pres">
      <dgm:prSet presAssocID="{5559B943-424D-4680-BC99-1D4B1E22FBCE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86DF7AC6-C2E5-4C66-8B36-F77D655A6375}" type="pres">
      <dgm:prSet presAssocID="{5559B943-424D-4680-BC99-1D4B1E22FBCE}" presName="connTx" presStyleLbl="parChTrans1D2" presStyleIdx="3" presStyleCnt="4"/>
      <dgm:spPr/>
      <dgm:t>
        <a:bodyPr/>
        <a:lstStyle/>
        <a:p>
          <a:endParaRPr lang="ru-RU"/>
        </a:p>
      </dgm:t>
    </dgm:pt>
    <dgm:pt modelId="{BF8977B4-22DE-4ED9-B381-F7E2306C528B}" type="pres">
      <dgm:prSet presAssocID="{E70E5DF8-12FB-4ABA-9B17-A52E33F3C674}" presName="root2" presStyleCnt="0"/>
      <dgm:spPr/>
      <dgm:t>
        <a:bodyPr/>
        <a:lstStyle/>
        <a:p>
          <a:endParaRPr lang="ru-RU"/>
        </a:p>
      </dgm:t>
    </dgm:pt>
    <dgm:pt modelId="{FEEA9F3F-03F6-4CD7-9D33-D074DF289200}" type="pres">
      <dgm:prSet presAssocID="{E70E5DF8-12FB-4ABA-9B17-A52E33F3C674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B98109-5FD3-4D88-940D-3157A1F294A9}" type="pres">
      <dgm:prSet presAssocID="{E70E5DF8-12FB-4ABA-9B17-A52E33F3C674}" presName="level3hierChild" presStyleCnt="0"/>
      <dgm:spPr/>
      <dgm:t>
        <a:bodyPr/>
        <a:lstStyle/>
        <a:p>
          <a:endParaRPr lang="ru-RU"/>
        </a:p>
      </dgm:t>
    </dgm:pt>
    <dgm:pt modelId="{76CE6D51-4F30-451C-AD73-9E34F6E6C289}" type="pres">
      <dgm:prSet presAssocID="{D297FB2F-CD5C-4566-8311-1427C5A8D256}" presName="conn2-1" presStyleLbl="parChTrans1D3" presStyleIdx="5" presStyleCnt="7"/>
      <dgm:spPr/>
      <dgm:t>
        <a:bodyPr/>
        <a:lstStyle/>
        <a:p>
          <a:endParaRPr lang="ru-RU"/>
        </a:p>
      </dgm:t>
    </dgm:pt>
    <dgm:pt modelId="{57797796-6865-4195-A509-47ECDC741D6F}" type="pres">
      <dgm:prSet presAssocID="{D297FB2F-CD5C-4566-8311-1427C5A8D256}" presName="connTx" presStyleLbl="parChTrans1D3" presStyleIdx="5" presStyleCnt="7"/>
      <dgm:spPr/>
      <dgm:t>
        <a:bodyPr/>
        <a:lstStyle/>
        <a:p>
          <a:endParaRPr lang="ru-RU"/>
        </a:p>
      </dgm:t>
    </dgm:pt>
    <dgm:pt modelId="{CD8F440E-6088-4E01-9EF3-17FF15FE7A48}" type="pres">
      <dgm:prSet presAssocID="{4FA3C15F-F027-4526-A5B3-77A4ECAB91E8}" presName="root2" presStyleCnt="0"/>
      <dgm:spPr/>
      <dgm:t>
        <a:bodyPr/>
        <a:lstStyle/>
        <a:p>
          <a:endParaRPr lang="ru-RU"/>
        </a:p>
      </dgm:t>
    </dgm:pt>
    <dgm:pt modelId="{CFBA88FC-420A-4089-A7C9-16FF0341ACB6}" type="pres">
      <dgm:prSet presAssocID="{4FA3C15F-F027-4526-A5B3-77A4ECAB91E8}" presName="LevelTwoTextNode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749C08-92DB-40C8-984F-AE3A5620D792}" type="pres">
      <dgm:prSet presAssocID="{4FA3C15F-F027-4526-A5B3-77A4ECAB91E8}" presName="level3hierChild" presStyleCnt="0"/>
      <dgm:spPr/>
      <dgm:t>
        <a:bodyPr/>
        <a:lstStyle/>
        <a:p>
          <a:endParaRPr lang="ru-RU"/>
        </a:p>
      </dgm:t>
    </dgm:pt>
    <dgm:pt modelId="{72EC88BF-D2A1-4AA8-8BCF-1504BACC76F3}" type="pres">
      <dgm:prSet presAssocID="{E9831F9A-C056-4182-B925-CFF99B2852F0}" presName="conn2-1" presStyleLbl="parChTrans1D3" presStyleIdx="6" presStyleCnt="7"/>
      <dgm:spPr/>
      <dgm:t>
        <a:bodyPr/>
        <a:lstStyle/>
        <a:p>
          <a:endParaRPr lang="ru-RU"/>
        </a:p>
      </dgm:t>
    </dgm:pt>
    <dgm:pt modelId="{B902D87E-4EE1-4BF5-92A2-B9B152590DEB}" type="pres">
      <dgm:prSet presAssocID="{E9831F9A-C056-4182-B925-CFF99B2852F0}" presName="connTx" presStyleLbl="parChTrans1D3" presStyleIdx="6" presStyleCnt="7"/>
      <dgm:spPr/>
      <dgm:t>
        <a:bodyPr/>
        <a:lstStyle/>
        <a:p>
          <a:endParaRPr lang="ru-RU"/>
        </a:p>
      </dgm:t>
    </dgm:pt>
    <dgm:pt modelId="{E33AFD93-BAC7-4ABA-96D4-7E880131FB69}" type="pres">
      <dgm:prSet presAssocID="{89E4A8A8-5B46-482D-970D-D57FB10DF45B}" presName="root2" presStyleCnt="0"/>
      <dgm:spPr/>
      <dgm:t>
        <a:bodyPr/>
        <a:lstStyle/>
        <a:p>
          <a:endParaRPr lang="ru-RU"/>
        </a:p>
      </dgm:t>
    </dgm:pt>
    <dgm:pt modelId="{11BDB118-5EF3-4CEB-8D6F-268DD5896C89}" type="pres">
      <dgm:prSet presAssocID="{89E4A8A8-5B46-482D-970D-D57FB10DF45B}" presName="LevelTwoTextNode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FB0BC3-F20C-42D9-BE0C-13C86FCE9305}" type="pres">
      <dgm:prSet presAssocID="{89E4A8A8-5B46-482D-970D-D57FB10DF45B}" presName="level3hierChild" presStyleCnt="0"/>
      <dgm:spPr/>
      <dgm:t>
        <a:bodyPr/>
        <a:lstStyle/>
        <a:p>
          <a:endParaRPr lang="ru-RU"/>
        </a:p>
      </dgm:t>
    </dgm:pt>
  </dgm:ptLst>
  <dgm:cxnLst>
    <dgm:cxn modelId="{D0099891-16BA-4324-B363-39E296F4AD48}" type="presOf" srcId="{5B09C8F5-CA5B-4A23-97E1-60E2D7B285BD}" destId="{91072A7E-4FB9-4B04-8EBB-4995044D51BD}" srcOrd="1" destOrd="0" presId="urn:microsoft.com/office/officeart/2008/layout/HorizontalMultiLevelHierarchy"/>
    <dgm:cxn modelId="{A96B57A8-805B-4B90-8AC8-1FB824148BF2}" type="presOf" srcId="{83A1E98D-7E03-4925-ADE2-A59D04564EFE}" destId="{3FE247D3-7424-41A7-820B-ACFC76504EF2}" srcOrd="0" destOrd="0" presId="urn:microsoft.com/office/officeart/2008/layout/HorizontalMultiLevelHierarchy"/>
    <dgm:cxn modelId="{AFC6C92E-0AEE-40CC-8318-23CB78C90AD5}" type="presOf" srcId="{86323543-FC78-4545-BCA4-F823759EB4F2}" destId="{910415E2-6336-4669-A6FB-B447E5205CB6}" srcOrd="0" destOrd="0" presId="urn:microsoft.com/office/officeart/2008/layout/HorizontalMultiLevelHierarchy"/>
    <dgm:cxn modelId="{245492CF-52F9-4A6C-BE36-CDDBAE02F6CB}" type="presOf" srcId="{5559B943-424D-4680-BC99-1D4B1E22FBCE}" destId="{86DF7AC6-C2E5-4C66-8B36-F77D655A6375}" srcOrd="1" destOrd="0" presId="urn:microsoft.com/office/officeart/2008/layout/HorizontalMultiLevelHierarchy"/>
    <dgm:cxn modelId="{784D550E-939D-41E6-98BE-230957357A92}" type="presOf" srcId="{25EF3EF0-AE3F-4A81-B739-DEFD9C37DF2D}" destId="{C97118C3-9523-43E9-A573-F9EF8639C6A5}" srcOrd="1" destOrd="0" presId="urn:microsoft.com/office/officeart/2008/layout/HorizontalMultiLevelHierarchy"/>
    <dgm:cxn modelId="{3D71C028-EAF4-444F-A77C-6981D76BC0A8}" type="presOf" srcId="{B63F925A-CBD9-42B7-82F7-6A906AE323B9}" destId="{A48ADD5F-DBDD-4B06-9006-5BDC8291999E}" srcOrd="0" destOrd="0" presId="urn:microsoft.com/office/officeart/2008/layout/HorizontalMultiLevelHierarchy"/>
    <dgm:cxn modelId="{D06D0200-BFAB-4E2B-9A56-514E41A28FEC}" type="presOf" srcId="{8457EBBC-8A22-4410-B770-D337E0BEAA7A}" destId="{47365862-01A3-41F5-8239-C7B7398A0C57}" srcOrd="0" destOrd="0" presId="urn:microsoft.com/office/officeart/2008/layout/HorizontalMultiLevelHierarchy"/>
    <dgm:cxn modelId="{23002E44-FBEB-4522-A2DC-DCC23B3D0BD3}" srcId="{E70E5DF8-12FB-4ABA-9B17-A52E33F3C674}" destId="{89E4A8A8-5B46-482D-970D-D57FB10DF45B}" srcOrd="1" destOrd="0" parTransId="{E9831F9A-C056-4182-B925-CFF99B2852F0}" sibTransId="{46F418AC-D07D-4BF3-96AC-644DA165797D}"/>
    <dgm:cxn modelId="{A6588D06-6CFB-41C4-8497-A4367B16ECFC}" type="presOf" srcId="{A64B4DD3-82B3-494C-A7A6-2AC8C1C8B6AB}" destId="{C301EA08-DE0B-4F6C-BF1A-441119CBA241}" srcOrd="0" destOrd="0" presId="urn:microsoft.com/office/officeart/2008/layout/HorizontalMultiLevelHierarchy"/>
    <dgm:cxn modelId="{CCE2E8A8-788A-40F5-80BF-09FAF3ED56E4}" type="presOf" srcId="{5559B943-424D-4680-BC99-1D4B1E22FBCE}" destId="{AAC4B267-C6DC-426E-A954-B630BE46360D}" srcOrd="0" destOrd="0" presId="urn:microsoft.com/office/officeart/2008/layout/HorizontalMultiLevelHierarchy"/>
    <dgm:cxn modelId="{F5757718-333A-4A82-AE74-C9BFBB018E0F}" type="presOf" srcId="{E78E1130-D700-4800-B9F5-C33ECA3BC79E}" destId="{F983D9F1-F271-4E64-98AB-73743915455E}" srcOrd="0" destOrd="0" presId="urn:microsoft.com/office/officeart/2008/layout/HorizontalMultiLevelHierarchy"/>
    <dgm:cxn modelId="{CB7FE2A3-DBB3-47E0-8037-8B37ABB222D2}" type="presOf" srcId="{D297FB2F-CD5C-4566-8311-1427C5A8D256}" destId="{57797796-6865-4195-A509-47ECDC741D6F}" srcOrd="1" destOrd="0" presId="urn:microsoft.com/office/officeart/2008/layout/HorizontalMultiLevelHierarchy"/>
    <dgm:cxn modelId="{DE19C8A4-0A54-49B7-AB5A-767952CCF115}" type="presOf" srcId="{15B798A7-94DF-452F-9641-8541949D8398}" destId="{1C579E6C-0256-45EC-8D01-93BF8C6BDE0A}" srcOrd="0" destOrd="0" presId="urn:microsoft.com/office/officeart/2008/layout/HorizontalMultiLevelHierarchy"/>
    <dgm:cxn modelId="{4CF717C1-574B-4E23-8197-769B3824526E}" type="presOf" srcId="{2687F8E3-F9AF-4F5F-9036-0FE06F9718A4}" destId="{CDCBEBE8-1F31-441A-98C0-AC5FA1E17400}" srcOrd="0" destOrd="0" presId="urn:microsoft.com/office/officeart/2008/layout/HorizontalMultiLevelHierarchy"/>
    <dgm:cxn modelId="{58A18E03-BC9B-48F6-8068-89A491E19181}" type="presOf" srcId="{5B09C8F5-CA5B-4A23-97E1-60E2D7B285BD}" destId="{202EEB77-02D8-4907-8E43-A47A3A4C2AC4}" srcOrd="0" destOrd="0" presId="urn:microsoft.com/office/officeart/2008/layout/HorizontalMultiLevelHierarchy"/>
    <dgm:cxn modelId="{2DD63A5A-A095-4C80-B7CC-46134D1E10EB}" type="presOf" srcId="{22850B62-DDD5-4160-87A2-B6C4A336FF24}" destId="{5151EE17-C114-4938-803B-B47B75867DAA}" srcOrd="0" destOrd="0" presId="urn:microsoft.com/office/officeart/2008/layout/HorizontalMultiLevelHierarchy"/>
    <dgm:cxn modelId="{7512C79D-ADE6-4F58-A5C6-D495BD75A345}" type="presOf" srcId="{B9D916EF-C92D-48B0-9F7D-63BEE9F6589C}" destId="{E0BE3900-B2B9-4F2F-8F32-5CB69EAF7994}" srcOrd="0" destOrd="0" presId="urn:microsoft.com/office/officeart/2008/layout/HorizontalMultiLevelHierarchy"/>
    <dgm:cxn modelId="{26B0C64E-AA5B-4F66-877C-C225B42F9EC5}" type="presOf" srcId="{B93E10DB-1A66-4C08-8AD2-88EA9376DF27}" destId="{9A7426A9-BF69-4877-84C5-C05E9350E3CA}" srcOrd="0" destOrd="0" presId="urn:microsoft.com/office/officeart/2008/layout/HorizontalMultiLevelHierarchy"/>
    <dgm:cxn modelId="{D0B7192E-F312-4355-BE07-AEBFA6295E98}" srcId="{B9D916EF-C92D-48B0-9F7D-63BEE9F6589C}" destId="{B13228A6-837D-41B1-B595-E3CB76E30C46}" srcOrd="1" destOrd="0" parTransId="{8457EBBC-8A22-4410-B770-D337E0BEAA7A}" sibTransId="{C2765C12-F324-420D-80F8-33F5A3930AC5}"/>
    <dgm:cxn modelId="{4A0D73CD-9971-448A-A62B-E4DB9DC2D318}" srcId="{A11B119F-FCAE-47AA-BBD9-38249032D5D0}" destId="{B63F925A-CBD9-42B7-82F7-6A906AE323B9}" srcOrd="0" destOrd="0" parTransId="{86323543-FC78-4545-BCA4-F823759EB4F2}" sibTransId="{7D5D2E47-5D6F-4928-8908-70C17DC68D97}"/>
    <dgm:cxn modelId="{D6D46E4C-6872-4F4E-94A0-8A442ABC42E9}" type="presOf" srcId="{E9831F9A-C056-4182-B925-CFF99B2852F0}" destId="{72EC88BF-D2A1-4AA8-8BCF-1504BACC76F3}" srcOrd="0" destOrd="0" presId="urn:microsoft.com/office/officeart/2008/layout/HorizontalMultiLevelHierarchy"/>
    <dgm:cxn modelId="{9506EC04-F2B6-4B80-9463-38AF95530A10}" srcId="{B9D916EF-C92D-48B0-9F7D-63BEE9F6589C}" destId="{E70E5DF8-12FB-4ABA-9B17-A52E33F3C674}" srcOrd="3" destOrd="0" parTransId="{5559B943-424D-4680-BC99-1D4B1E22FBCE}" sibTransId="{976DFCE8-7A00-4C04-8F14-E21C5C867BE5}"/>
    <dgm:cxn modelId="{A5E837FA-F92F-4AC8-87AB-D6E4600F76D4}" type="presOf" srcId="{2CB036E2-1B71-4ACA-A833-7D42C63608B6}" destId="{CA878E03-9F72-4C84-82BA-7E2CE7616E25}" srcOrd="0" destOrd="0" presId="urn:microsoft.com/office/officeart/2008/layout/HorizontalMultiLevelHierarchy"/>
    <dgm:cxn modelId="{EF827CA8-84B8-4E46-8841-D335EADD8727}" type="presOf" srcId="{5170E10E-8FC8-4BB3-9D2C-59125A808A4C}" destId="{C92BD784-6093-4F1E-B71F-8809B6707828}" srcOrd="0" destOrd="0" presId="urn:microsoft.com/office/officeart/2008/layout/HorizontalMultiLevelHierarchy"/>
    <dgm:cxn modelId="{6E4D1035-E0F9-4F50-9BAA-29F80E170B86}" srcId="{B13228A6-837D-41B1-B595-E3CB76E30C46}" destId="{E8AFC2AF-E9B9-43CD-9065-FAFB82294DEC}" srcOrd="1" destOrd="0" parTransId="{5B09C8F5-CA5B-4A23-97E1-60E2D7B285BD}" sibTransId="{2324227F-119F-4288-A299-ABA0F3C2DD9B}"/>
    <dgm:cxn modelId="{2E83320A-902F-4A28-957F-61E08BDD4BCD}" type="presOf" srcId="{89E4A8A8-5B46-482D-970D-D57FB10DF45B}" destId="{11BDB118-5EF3-4CEB-8D6F-268DD5896C89}" srcOrd="0" destOrd="0" presId="urn:microsoft.com/office/officeart/2008/layout/HorizontalMultiLevelHierarchy"/>
    <dgm:cxn modelId="{8032C879-E4A2-46DA-8531-DA26421F21C1}" srcId="{B13228A6-837D-41B1-B595-E3CB76E30C46}" destId="{2CB036E2-1B71-4ACA-A833-7D42C63608B6}" srcOrd="0" destOrd="0" parTransId="{2687F8E3-F9AF-4F5F-9036-0FE06F9718A4}" sibTransId="{6BD43CE8-C61A-4D1F-B096-ACFE8EEA4918}"/>
    <dgm:cxn modelId="{480AE0E6-54BD-47A2-85B1-6FAC13C69374}" type="presOf" srcId="{2687F8E3-F9AF-4F5F-9036-0FE06F9718A4}" destId="{C1834CD6-468B-4CFA-92D7-8F23515DF5DC}" srcOrd="1" destOrd="0" presId="urn:microsoft.com/office/officeart/2008/layout/HorizontalMultiLevelHierarchy"/>
    <dgm:cxn modelId="{C1FB0A82-285E-4DD5-A3B1-CF3FD8F9EE4A}" type="presOf" srcId="{E78E1130-D700-4800-B9F5-C33ECA3BC79E}" destId="{DA1495FD-0EC6-45CC-AB8C-6BDC24C956CF}" srcOrd="1" destOrd="0" presId="urn:microsoft.com/office/officeart/2008/layout/HorizontalMultiLevelHierarchy"/>
    <dgm:cxn modelId="{AD727AF8-669B-44A2-BA42-6DE0C92A770F}" type="presOf" srcId="{25EF3EF0-AE3F-4A81-B739-DEFD9C37DF2D}" destId="{52E10BDC-E8F2-4E34-A1BD-4D625E75DB54}" srcOrd="0" destOrd="0" presId="urn:microsoft.com/office/officeart/2008/layout/HorizontalMultiLevelHierarchy"/>
    <dgm:cxn modelId="{EEBAC3E9-C5E6-4BE3-B147-5A32D563C21B}" type="presOf" srcId="{E70E5DF8-12FB-4ABA-9B17-A52E33F3C674}" destId="{FEEA9F3F-03F6-4CD7-9D33-D074DF289200}" srcOrd="0" destOrd="0" presId="urn:microsoft.com/office/officeart/2008/layout/HorizontalMultiLevelHierarchy"/>
    <dgm:cxn modelId="{87B32ACE-732A-4052-A4C2-145E2ADB0DD4}" srcId="{E70E5DF8-12FB-4ABA-9B17-A52E33F3C674}" destId="{4FA3C15F-F027-4526-A5B3-77A4ECAB91E8}" srcOrd="0" destOrd="0" parTransId="{D297FB2F-CD5C-4566-8311-1427C5A8D256}" sibTransId="{12538318-D526-490F-9D97-E8EF9F54E922}"/>
    <dgm:cxn modelId="{83B9BB07-7C39-42F3-8FCE-51622BA734D1}" type="presOf" srcId="{D297FB2F-CD5C-4566-8311-1427C5A8D256}" destId="{76CE6D51-4F30-451C-AD73-9E34F6E6C289}" srcOrd="0" destOrd="0" presId="urn:microsoft.com/office/officeart/2008/layout/HorizontalMultiLevelHierarchy"/>
    <dgm:cxn modelId="{E2CDEC5D-228F-4D37-894E-CA740F20211D}" srcId="{B9D916EF-C92D-48B0-9F7D-63BEE9F6589C}" destId="{B93E10DB-1A66-4C08-8AD2-88EA9376DF27}" srcOrd="0" destOrd="0" parTransId="{25EF3EF0-AE3F-4A81-B739-DEFD9C37DF2D}" sibTransId="{722498FB-48A5-41CE-97AF-8336CFED6D0E}"/>
    <dgm:cxn modelId="{1A70D88A-44B1-4B12-82ED-224CB7B4A9E7}" srcId="{B93E10DB-1A66-4C08-8AD2-88EA9376DF27}" destId="{5170E10E-8FC8-4BB3-9D2C-59125A808A4C}" srcOrd="0" destOrd="0" parTransId="{83A1E98D-7E03-4925-ADE2-A59D04564EFE}" sibTransId="{9CE8A878-A141-4F33-A070-229BC6D2BDCB}"/>
    <dgm:cxn modelId="{72B16E3B-163D-46BD-B7A9-DA8E3644F3D3}" type="presOf" srcId="{A11B119F-FCAE-47AA-BBD9-38249032D5D0}" destId="{D4F13F8A-DBB2-426F-AE97-004A26B5A96B}" srcOrd="0" destOrd="0" presId="urn:microsoft.com/office/officeart/2008/layout/HorizontalMultiLevelHierarchy"/>
    <dgm:cxn modelId="{CE652D63-EC02-464B-8C62-D9F637B5B381}" type="presOf" srcId="{15B798A7-94DF-452F-9641-8541949D8398}" destId="{2C9CCC64-1E63-4B35-9476-AADDED2F1B4A}" srcOrd="1" destOrd="0" presId="urn:microsoft.com/office/officeart/2008/layout/HorizontalMultiLevelHierarchy"/>
    <dgm:cxn modelId="{55A006CB-5721-447E-8921-2FAE77CA2207}" type="presOf" srcId="{B13228A6-837D-41B1-B595-E3CB76E30C46}" destId="{634DAFD4-C9EB-4B38-856E-3DBDE730E484}" srcOrd="0" destOrd="0" presId="urn:microsoft.com/office/officeart/2008/layout/HorizontalMultiLevelHierarchy"/>
    <dgm:cxn modelId="{DD31E0AB-A491-44B7-A5B5-B528AE5BA53D}" srcId="{A64B4DD3-82B3-494C-A7A6-2AC8C1C8B6AB}" destId="{B9D916EF-C92D-48B0-9F7D-63BEE9F6589C}" srcOrd="0" destOrd="0" parTransId="{ADD3F6C6-6662-45ED-B717-2E7E046A3395}" sibTransId="{EE829652-0BB6-4B1B-AB8F-CB09D9731BCE}"/>
    <dgm:cxn modelId="{60164B93-1FA5-4408-8BB1-EB3302A7EF5B}" type="presOf" srcId="{4FA3C15F-F027-4526-A5B3-77A4ECAB91E8}" destId="{CFBA88FC-420A-4089-A7C9-16FF0341ACB6}" srcOrd="0" destOrd="0" presId="urn:microsoft.com/office/officeart/2008/layout/HorizontalMultiLevelHierarchy"/>
    <dgm:cxn modelId="{2299F234-882D-48CB-866E-8FEA7879ACDB}" type="presOf" srcId="{8457EBBC-8A22-4410-B770-D337E0BEAA7A}" destId="{74CE7F8D-19D2-4CDD-B006-BB57C05D3714}" srcOrd="1" destOrd="0" presId="urn:microsoft.com/office/officeart/2008/layout/HorizontalMultiLevelHierarchy"/>
    <dgm:cxn modelId="{AE0915BB-2B4E-441B-91C4-16D61F27C5B1}" srcId="{A11B119F-FCAE-47AA-BBD9-38249032D5D0}" destId="{22850B62-DDD5-4160-87A2-B6C4A336FF24}" srcOrd="1" destOrd="0" parTransId="{15B798A7-94DF-452F-9641-8541949D8398}" sibTransId="{ABE91DD6-852A-4CD5-88F7-BB6C2696C45F}"/>
    <dgm:cxn modelId="{82B1D4D3-9A62-48E7-8364-A38281BFE2E1}" type="presOf" srcId="{E9831F9A-C056-4182-B925-CFF99B2852F0}" destId="{B902D87E-4EE1-4BF5-92A2-B9B152590DEB}" srcOrd="1" destOrd="0" presId="urn:microsoft.com/office/officeart/2008/layout/HorizontalMultiLevelHierarchy"/>
    <dgm:cxn modelId="{F36548F2-E226-48B9-9B63-5ECFD52A9522}" type="presOf" srcId="{83A1E98D-7E03-4925-ADE2-A59D04564EFE}" destId="{A9D0530E-05C5-4BF1-B41B-808D65B24738}" srcOrd="1" destOrd="0" presId="urn:microsoft.com/office/officeart/2008/layout/HorizontalMultiLevelHierarchy"/>
    <dgm:cxn modelId="{F50177E2-35A5-47DC-9075-5454BB48BA05}" srcId="{B9D916EF-C92D-48B0-9F7D-63BEE9F6589C}" destId="{A11B119F-FCAE-47AA-BBD9-38249032D5D0}" srcOrd="2" destOrd="0" parTransId="{E78E1130-D700-4800-B9F5-C33ECA3BC79E}" sibTransId="{B0454C62-FDEA-4A09-98C3-F24C8DD8B9B5}"/>
    <dgm:cxn modelId="{60476BAB-667A-44BD-B8F0-882CCA2758C7}" type="presOf" srcId="{E8AFC2AF-E9B9-43CD-9065-FAFB82294DEC}" destId="{C1DDE282-F252-43C5-8F4D-BC6660302E22}" srcOrd="0" destOrd="0" presId="urn:microsoft.com/office/officeart/2008/layout/HorizontalMultiLevelHierarchy"/>
    <dgm:cxn modelId="{1179B037-01E5-4CD1-B8EB-5F7F6430F416}" type="presOf" srcId="{86323543-FC78-4545-BCA4-F823759EB4F2}" destId="{A530628E-65C6-478C-8739-F652167FB4BA}" srcOrd="1" destOrd="0" presId="urn:microsoft.com/office/officeart/2008/layout/HorizontalMultiLevelHierarchy"/>
    <dgm:cxn modelId="{724165C6-A9FB-4A97-BB14-B5883D178A70}" type="presParOf" srcId="{C301EA08-DE0B-4F6C-BF1A-441119CBA241}" destId="{8C2ABC66-15E5-4751-B49E-4D4C249C68F0}" srcOrd="0" destOrd="0" presId="urn:microsoft.com/office/officeart/2008/layout/HorizontalMultiLevelHierarchy"/>
    <dgm:cxn modelId="{2AE2EE5F-8953-42DF-891E-21505A867C66}" type="presParOf" srcId="{8C2ABC66-15E5-4751-B49E-4D4C249C68F0}" destId="{E0BE3900-B2B9-4F2F-8F32-5CB69EAF7994}" srcOrd="0" destOrd="0" presId="urn:microsoft.com/office/officeart/2008/layout/HorizontalMultiLevelHierarchy"/>
    <dgm:cxn modelId="{69D49A66-4647-45DF-BD42-B2BEAE789B7F}" type="presParOf" srcId="{8C2ABC66-15E5-4751-B49E-4D4C249C68F0}" destId="{FFE4E682-DC71-4699-B31A-0E884AFCDDEC}" srcOrd="1" destOrd="0" presId="urn:microsoft.com/office/officeart/2008/layout/HorizontalMultiLevelHierarchy"/>
    <dgm:cxn modelId="{5DD47EF5-FC8E-49AD-9757-3B0BFF7AC8A5}" type="presParOf" srcId="{FFE4E682-DC71-4699-B31A-0E884AFCDDEC}" destId="{52E10BDC-E8F2-4E34-A1BD-4D625E75DB54}" srcOrd="0" destOrd="0" presId="urn:microsoft.com/office/officeart/2008/layout/HorizontalMultiLevelHierarchy"/>
    <dgm:cxn modelId="{4435F521-965A-44A6-93B4-FF4955AA2A14}" type="presParOf" srcId="{52E10BDC-E8F2-4E34-A1BD-4D625E75DB54}" destId="{C97118C3-9523-43E9-A573-F9EF8639C6A5}" srcOrd="0" destOrd="0" presId="urn:microsoft.com/office/officeart/2008/layout/HorizontalMultiLevelHierarchy"/>
    <dgm:cxn modelId="{923BD856-A489-471D-B8DA-3B607F84EA93}" type="presParOf" srcId="{FFE4E682-DC71-4699-B31A-0E884AFCDDEC}" destId="{B4DC1F48-06C6-416B-8FF0-33A19C5D0BE3}" srcOrd="1" destOrd="0" presId="urn:microsoft.com/office/officeart/2008/layout/HorizontalMultiLevelHierarchy"/>
    <dgm:cxn modelId="{F1BD80B9-367A-471E-A2A6-3ECA849B394B}" type="presParOf" srcId="{B4DC1F48-06C6-416B-8FF0-33A19C5D0BE3}" destId="{9A7426A9-BF69-4877-84C5-C05E9350E3CA}" srcOrd="0" destOrd="0" presId="urn:microsoft.com/office/officeart/2008/layout/HorizontalMultiLevelHierarchy"/>
    <dgm:cxn modelId="{C37B27DB-F737-4121-94D2-39AA535E642D}" type="presParOf" srcId="{B4DC1F48-06C6-416B-8FF0-33A19C5D0BE3}" destId="{14030E11-20CE-4D20-B437-7161004A3F93}" srcOrd="1" destOrd="0" presId="urn:microsoft.com/office/officeart/2008/layout/HorizontalMultiLevelHierarchy"/>
    <dgm:cxn modelId="{7706D773-00A8-4722-BC0D-536FF5E680EF}" type="presParOf" srcId="{14030E11-20CE-4D20-B437-7161004A3F93}" destId="{3FE247D3-7424-41A7-820B-ACFC76504EF2}" srcOrd="0" destOrd="0" presId="urn:microsoft.com/office/officeart/2008/layout/HorizontalMultiLevelHierarchy"/>
    <dgm:cxn modelId="{366F2A6A-505C-4238-AD6D-3B8246CECB59}" type="presParOf" srcId="{3FE247D3-7424-41A7-820B-ACFC76504EF2}" destId="{A9D0530E-05C5-4BF1-B41B-808D65B24738}" srcOrd="0" destOrd="0" presId="urn:microsoft.com/office/officeart/2008/layout/HorizontalMultiLevelHierarchy"/>
    <dgm:cxn modelId="{F9987B3D-463F-4F7D-8E15-3B9C4CFB7E26}" type="presParOf" srcId="{14030E11-20CE-4D20-B437-7161004A3F93}" destId="{B09B1061-2390-4FD1-9D37-0265EFC38AB0}" srcOrd="1" destOrd="0" presId="urn:microsoft.com/office/officeart/2008/layout/HorizontalMultiLevelHierarchy"/>
    <dgm:cxn modelId="{7009477B-E8CD-417D-BE1E-CA852946C23A}" type="presParOf" srcId="{B09B1061-2390-4FD1-9D37-0265EFC38AB0}" destId="{C92BD784-6093-4F1E-B71F-8809B6707828}" srcOrd="0" destOrd="0" presId="urn:microsoft.com/office/officeart/2008/layout/HorizontalMultiLevelHierarchy"/>
    <dgm:cxn modelId="{192A8F1D-931C-4862-A977-FF21DB5D6258}" type="presParOf" srcId="{B09B1061-2390-4FD1-9D37-0265EFC38AB0}" destId="{E86D7B06-871C-45F3-88C4-540840DD0B24}" srcOrd="1" destOrd="0" presId="urn:microsoft.com/office/officeart/2008/layout/HorizontalMultiLevelHierarchy"/>
    <dgm:cxn modelId="{83F11702-7FBA-4DE8-9525-651A9D2D4BD2}" type="presParOf" srcId="{FFE4E682-DC71-4699-B31A-0E884AFCDDEC}" destId="{47365862-01A3-41F5-8239-C7B7398A0C57}" srcOrd="2" destOrd="0" presId="urn:microsoft.com/office/officeart/2008/layout/HorizontalMultiLevelHierarchy"/>
    <dgm:cxn modelId="{E0D9C7A6-4B8A-4E63-B3C4-A6E87EF503C8}" type="presParOf" srcId="{47365862-01A3-41F5-8239-C7B7398A0C57}" destId="{74CE7F8D-19D2-4CDD-B006-BB57C05D3714}" srcOrd="0" destOrd="0" presId="urn:microsoft.com/office/officeart/2008/layout/HorizontalMultiLevelHierarchy"/>
    <dgm:cxn modelId="{F2C931AD-6BCE-44D3-82C6-DAC611E847C5}" type="presParOf" srcId="{FFE4E682-DC71-4699-B31A-0E884AFCDDEC}" destId="{A7D9DD7C-84C8-4155-924C-A42F3F7398AF}" srcOrd="3" destOrd="0" presId="urn:microsoft.com/office/officeart/2008/layout/HorizontalMultiLevelHierarchy"/>
    <dgm:cxn modelId="{A5EB83BC-7C24-4628-8B94-976705288AA7}" type="presParOf" srcId="{A7D9DD7C-84C8-4155-924C-A42F3F7398AF}" destId="{634DAFD4-C9EB-4B38-856E-3DBDE730E484}" srcOrd="0" destOrd="0" presId="urn:microsoft.com/office/officeart/2008/layout/HorizontalMultiLevelHierarchy"/>
    <dgm:cxn modelId="{8CDB8BD2-ED60-4D80-9CBB-CECC382D930C}" type="presParOf" srcId="{A7D9DD7C-84C8-4155-924C-A42F3F7398AF}" destId="{3CAF29F6-B2DB-4904-818F-3E7EDEEC3B23}" srcOrd="1" destOrd="0" presId="urn:microsoft.com/office/officeart/2008/layout/HorizontalMultiLevelHierarchy"/>
    <dgm:cxn modelId="{658AE863-EC64-40B3-B94D-158DD4702E7A}" type="presParOf" srcId="{3CAF29F6-B2DB-4904-818F-3E7EDEEC3B23}" destId="{CDCBEBE8-1F31-441A-98C0-AC5FA1E17400}" srcOrd="0" destOrd="0" presId="urn:microsoft.com/office/officeart/2008/layout/HorizontalMultiLevelHierarchy"/>
    <dgm:cxn modelId="{1EE2F4B0-7906-4993-877C-31668242C947}" type="presParOf" srcId="{CDCBEBE8-1F31-441A-98C0-AC5FA1E17400}" destId="{C1834CD6-468B-4CFA-92D7-8F23515DF5DC}" srcOrd="0" destOrd="0" presId="urn:microsoft.com/office/officeart/2008/layout/HorizontalMultiLevelHierarchy"/>
    <dgm:cxn modelId="{563831C4-7180-4D0A-8D16-C38E1E91164A}" type="presParOf" srcId="{3CAF29F6-B2DB-4904-818F-3E7EDEEC3B23}" destId="{56CEBDBF-33F6-457D-AFEF-5161BF649FAB}" srcOrd="1" destOrd="0" presId="urn:microsoft.com/office/officeart/2008/layout/HorizontalMultiLevelHierarchy"/>
    <dgm:cxn modelId="{9C5DBFF9-7F7B-4724-8D36-95DA9D5CC4B0}" type="presParOf" srcId="{56CEBDBF-33F6-457D-AFEF-5161BF649FAB}" destId="{CA878E03-9F72-4C84-82BA-7E2CE7616E25}" srcOrd="0" destOrd="0" presId="urn:microsoft.com/office/officeart/2008/layout/HorizontalMultiLevelHierarchy"/>
    <dgm:cxn modelId="{3F3A8CC3-7FE4-46DE-8886-4D52D5476B93}" type="presParOf" srcId="{56CEBDBF-33F6-457D-AFEF-5161BF649FAB}" destId="{D28FF731-8857-4770-AA85-71597FD5A398}" srcOrd="1" destOrd="0" presId="urn:microsoft.com/office/officeart/2008/layout/HorizontalMultiLevelHierarchy"/>
    <dgm:cxn modelId="{858FB8A9-44E8-45F6-84FF-B3F8BB4A581F}" type="presParOf" srcId="{3CAF29F6-B2DB-4904-818F-3E7EDEEC3B23}" destId="{202EEB77-02D8-4907-8E43-A47A3A4C2AC4}" srcOrd="2" destOrd="0" presId="urn:microsoft.com/office/officeart/2008/layout/HorizontalMultiLevelHierarchy"/>
    <dgm:cxn modelId="{B9EF01CF-A5EA-4FE5-9E30-D044E00DEDD8}" type="presParOf" srcId="{202EEB77-02D8-4907-8E43-A47A3A4C2AC4}" destId="{91072A7E-4FB9-4B04-8EBB-4995044D51BD}" srcOrd="0" destOrd="0" presId="urn:microsoft.com/office/officeart/2008/layout/HorizontalMultiLevelHierarchy"/>
    <dgm:cxn modelId="{99354736-2CB8-4613-AD92-F251A372E555}" type="presParOf" srcId="{3CAF29F6-B2DB-4904-818F-3E7EDEEC3B23}" destId="{C10104EC-1B0D-4D3E-9794-F70F82F9D59A}" srcOrd="3" destOrd="0" presId="urn:microsoft.com/office/officeart/2008/layout/HorizontalMultiLevelHierarchy"/>
    <dgm:cxn modelId="{AF31CAAD-B87B-4B6D-AC03-4AE788BC4E4F}" type="presParOf" srcId="{C10104EC-1B0D-4D3E-9794-F70F82F9D59A}" destId="{C1DDE282-F252-43C5-8F4D-BC6660302E22}" srcOrd="0" destOrd="0" presId="urn:microsoft.com/office/officeart/2008/layout/HorizontalMultiLevelHierarchy"/>
    <dgm:cxn modelId="{1A5D5588-5ABC-4E70-8B45-9768856EDE4F}" type="presParOf" srcId="{C10104EC-1B0D-4D3E-9794-F70F82F9D59A}" destId="{9AF3D6AB-7A2F-4EE6-B87C-62AD41F5E009}" srcOrd="1" destOrd="0" presId="urn:microsoft.com/office/officeart/2008/layout/HorizontalMultiLevelHierarchy"/>
    <dgm:cxn modelId="{30F37C0E-27AD-4202-96E4-29AB2BA489FF}" type="presParOf" srcId="{FFE4E682-DC71-4699-B31A-0E884AFCDDEC}" destId="{F983D9F1-F271-4E64-98AB-73743915455E}" srcOrd="4" destOrd="0" presId="urn:microsoft.com/office/officeart/2008/layout/HorizontalMultiLevelHierarchy"/>
    <dgm:cxn modelId="{D5A5804E-44A4-40F5-A520-952EC3D29C35}" type="presParOf" srcId="{F983D9F1-F271-4E64-98AB-73743915455E}" destId="{DA1495FD-0EC6-45CC-AB8C-6BDC24C956CF}" srcOrd="0" destOrd="0" presId="urn:microsoft.com/office/officeart/2008/layout/HorizontalMultiLevelHierarchy"/>
    <dgm:cxn modelId="{D1A45A05-5CDC-4E63-A791-F0DD084C6D36}" type="presParOf" srcId="{FFE4E682-DC71-4699-B31A-0E884AFCDDEC}" destId="{4274FCFD-E165-4E03-B4CE-9C34FD4BE04E}" srcOrd="5" destOrd="0" presId="urn:microsoft.com/office/officeart/2008/layout/HorizontalMultiLevelHierarchy"/>
    <dgm:cxn modelId="{0501F366-71C5-4CB7-A45C-DC29A8F1A818}" type="presParOf" srcId="{4274FCFD-E165-4E03-B4CE-9C34FD4BE04E}" destId="{D4F13F8A-DBB2-426F-AE97-004A26B5A96B}" srcOrd="0" destOrd="0" presId="urn:microsoft.com/office/officeart/2008/layout/HorizontalMultiLevelHierarchy"/>
    <dgm:cxn modelId="{B4C3CB24-8349-42ED-8D0E-E6B518EE7A59}" type="presParOf" srcId="{4274FCFD-E165-4E03-B4CE-9C34FD4BE04E}" destId="{1E971935-3ADA-4AB7-95A0-E0A66F20B55E}" srcOrd="1" destOrd="0" presId="urn:microsoft.com/office/officeart/2008/layout/HorizontalMultiLevelHierarchy"/>
    <dgm:cxn modelId="{958DCF5E-7544-41AE-85D1-3752B0F35295}" type="presParOf" srcId="{1E971935-3ADA-4AB7-95A0-E0A66F20B55E}" destId="{910415E2-6336-4669-A6FB-B447E5205CB6}" srcOrd="0" destOrd="0" presId="urn:microsoft.com/office/officeart/2008/layout/HorizontalMultiLevelHierarchy"/>
    <dgm:cxn modelId="{0248CC8F-10B0-46DB-9705-9F730ECF33B2}" type="presParOf" srcId="{910415E2-6336-4669-A6FB-B447E5205CB6}" destId="{A530628E-65C6-478C-8739-F652167FB4BA}" srcOrd="0" destOrd="0" presId="urn:microsoft.com/office/officeart/2008/layout/HorizontalMultiLevelHierarchy"/>
    <dgm:cxn modelId="{B50D6014-CBEB-4CA5-881F-A62E1D6A1D84}" type="presParOf" srcId="{1E971935-3ADA-4AB7-95A0-E0A66F20B55E}" destId="{2CEE8B39-CCDD-4238-A672-4D6FBEF347BE}" srcOrd="1" destOrd="0" presId="urn:microsoft.com/office/officeart/2008/layout/HorizontalMultiLevelHierarchy"/>
    <dgm:cxn modelId="{1DB0F1D1-FFEA-4C25-86ED-B071DFCC5D03}" type="presParOf" srcId="{2CEE8B39-CCDD-4238-A672-4D6FBEF347BE}" destId="{A48ADD5F-DBDD-4B06-9006-5BDC8291999E}" srcOrd="0" destOrd="0" presId="urn:microsoft.com/office/officeart/2008/layout/HorizontalMultiLevelHierarchy"/>
    <dgm:cxn modelId="{86FCA8D5-5EF6-46EF-B13D-02421212889A}" type="presParOf" srcId="{2CEE8B39-CCDD-4238-A672-4D6FBEF347BE}" destId="{42F9DE76-68C3-47BD-93A7-2125E012B918}" srcOrd="1" destOrd="0" presId="urn:microsoft.com/office/officeart/2008/layout/HorizontalMultiLevelHierarchy"/>
    <dgm:cxn modelId="{577BA8F7-71B5-440E-AA77-8C15C48C667A}" type="presParOf" srcId="{1E971935-3ADA-4AB7-95A0-E0A66F20B55E}" destId="{1C579E6C-0256-45EC-8D01-93BF8C6BDE0A}" srcOrd="2" destOrd="0" presId="urn:microsoft.com/office/officeart/2008/layout/HorizontalMultiLevelHierarchy"/>
    <dgm:cxn modelId="{6645EE7C-E67F-4AC6-99F4-F723529D9805}" type="presParOf" srcId="{1C579E6C-0256-45EC-8D01-93BF8C6BDE0A}" destId="{2C9CCC64-1E63-4B35-9476-AADDED2F1B4A}" srcOrd="0" destOrd="0" presId="urn:microsoft.com/office/officeart/2008/layout/HorizontalMultiLevelHierarchy"/>
    <dgm:cxn modelId="{D646E9DA-3424-4EFA-9BAF-EFC0439B4F71}" type="presParOf" srcId="{1E971935-3ADA-4AB7-95A0-E0A66F20B55E}" destId="{CFF8CEC7-4323-4534-8F1C-30488009AB90}" srcOrd="3" destOrd="0" presId="urn:microsoft.com/office/officeart/2008/layout/HorizontalMultiLevelHierarchy"/>
    <dgm:cxn modelId="{81371B14-C946-4AA4-B1B7-838AE84649A4}" type="presParOf" srcId="{CFF8CEC7-4323-4534-8F1C-30488009AB90}" destId="{5151EE17-C114-4938-803B-B47B75867DAA}" srcOrd="0" destOrd="0" presId="urn:microsoft.com/office/officeart/2008/layout/HorizontalMultiLevelHierarchy"/>
    <dgm:cxn modelId="{80D0D7C7-FBEC-4A23-A01F-D667E9DF24BD}" type="presParOf" srcId="{CFF8CEC7-4323-4534-8F1C-30488009AB90}" destId="{E6541633-DA0A-4BCB-8C0B-3557497A12DB}" srcOrd="1" destOrd="0" presId="urn:microsoft.com/office/officeart/2008/layout/HorizontalMultiLevelHierarchy"/>
    <dgm:cxn modelId="{CE4BA338-C15F-4909-8610-091D6691156D}" type="presParOf" srcId="{FFE4E682-DC71-4699-B31A-0E884AFCDDEC}" destId="{AAC4B267-C6DC-426E-A954-B630BE46360D}" srcOrd="6" destOrd="0" presId="urn:microsoft.com/office/officeart/2008/layout/HorizontalMultiLevelHierarchy"/>
    <dgm:cxn modelId="{1E8FE704-3254-47FC-AA2F-C33C179C8F54}" type="presParOf" srcId="{AAC4B267-C6DC-426E-A954-B630BE46360D}" destId="{86DF7AC6-C2E5-4C66-8B36-F77D655A6375}" srcOrd="0" destOrd="0" presId="urn:microsoft.com/office/officeart/2008/layout/HorizontalMultiLevelHierarchy"/>
    <dgm:cxn modelId="{9F2E33BB-7138-4868-969B-9CB1F6BC78C3}" type="presParOf" srcId="{FFE4E682-DC71-4699-B31A-0E884AFCDDEC}" destId="{BF8977B4-22DE-4ED9-B381-F7E2306C528B}" srcOrd="7" destOrd="0" presId="urn:microsoft.com/office/officeart/2008/layout/HorizontalMultiLevelHierarchy"/>
    <dgm:cxn modelId="{A139E8EC-3BD0-4877-A816-C762C13F7C78}" type="presParOf" srcId="{BF8977B4-22DE-4ED9-B381-F7E2306C528B}" destId="{FEEA9F3F-03F6-4CD7-9D33-D074DF289200}" srcOrd="0" destOrd="0" presId="urn:microsoft.com/office/officeart/2008/layout/HorizontalMultiLevelHierarchy"/>
    <dgm:cxn modelId="{29BE71FB-56D3-49CE-B896-591960631218}" type="presParOf" srcId="{BF8977B4-22DE-4ED9-B381-F7E2306C528B}" destId="{4CB98109-5FD3-4D88-940D-3157A1F294A9}" srcOrd="1" destOrd="0" presId="urn:microsoft.com/office/officeart/2008/layout/HorizontalMultiLevelHierarchy"/>
    <dgm:cxn modelId="{03072BDE-BBEE-4E8C-BECC-B3274584C39B}" type="presParOf" srcId="{4CB98109-5FD3-4D88-940D-3157A1F294A9}" destId="{76CE6D51-4F30-451C-AD73-9E34F6E6C289}" srcOrd="0" destOrd="0" presId="urn:microsoft.com/office/officeart/2008/layout/HorizontalMultiLevelHierarchy"/>
    <dgm:cxn modelId="{28562C0B-01E0-4FDB-9681-ED70F1596A49}" type="presParOf" srcId="{76CE6D51-4F30-451C-AD73-9E34F6E6C289}" destId="{57797796-6865-4195-A509-47ECDC741D6F}" srcOrd="0" destOrd="0" presId="urn:microsoft.com/office/officeart/2008/layout/HorizontalMultiLevelHierarchy"/>
    <dgm:cxn modelId="{4544E7D0-EC4F-476C-82A4-AFD917B567F5}" type="presParOf" srcId="{4CB98109-5FD3-4D88-940D-3157A1F294A9}" destId="{CD8F440E-6088-4E01-9EF3-17FF15FE7A48}" srcOrd="1" destOrd="0" presId="urn:microsoft.com/office/officeart/2008/layout/HorizontalMultiLevelHierarchy"/>
    <dgm:cxn modelId="{24825007-BA96-49DD-BA1A-354460A2C273}" type="presParOf" srcId="{CD8F440E-6088-4E01-9EF3-17FF15FE7A48}" destId="{CFBA88FC-420A-4089-A7C9-16FF0341ACB6}" srcOrd="0" destOrd="0" presId="urn:microsoft.com/office/officeart/2008/layout/HorizontalMultiLevelHierarchy"/>
    <dgm:cxn modelId="{8CEACF85-57F9-4273-99BD-72543ED25085}" type="presParOf" srcId="{CD8F440E-6088-4E01-9EF3-17FF15FE7A48}" destId="{CF749C08-92DB-40C8-984F-AE3A5620D792}" srcOrd="1" destOrd="0" presId="urn:microsoft.com/office/officeart/2008/layout/HorizontalMultiLevelHierarchy"/>
    <dgm:cxn modelId="{34AA80E8-A761-4308-87C3-D2D90C226DFA}" type="presParOf" srcId="{4CB98109-5FD3-4D88-940D-3157A1F294A9}" destId="{72EC88BF-D2A1-4AA8-8BCF-1504BACC76F3}" srcOrd="2" destOrd="0" presId="urn:microsoft.com/office/officeart/2008/layout/HorizontalMultiLevelHierarchy"/>
    <dgm:cxn modelId="{1DEFF134-8F60-4829-A461-79B9CAED4EFF}" type="presParOf" srcId="{72EC88BF-D2A1-4AA8-8BCF-1504BACC76F3}" destId="{B902D87E-4EE1-4BF5-92A2-B9B152590DEB}" srcOrd="0" destOrd="0" presId="urn:microsoft.com/office/officeart/2008/layout/HorizontalMultiLevelHierarchy"/>
    <dgm:cxn modelId="{CC34025B-A2EF-42B7-8CD8-B8437A23F323}" type="presParOf" srcId="{4CB98109-5FD3-4D88-940D-3157A1F294A9}" destId="{E33AFD93-BAC7-4ABA-96D4-7E880131FB69}" srcOrd="3" destOrd="0" presId="urn:microsoft.com/office/officeart/2008/layout/HorizontalMultiLevelHierarchy"/>
    <dgm:cxn modelId="{136A0293-DC79-49E6-8AF2-77A0B6E2F574}" type="presParOf" srcId="{E33AFD93-BAC7-4ABA-96D4-7E880131FB69}" destId="{11BDB118-5EF3-4CEB-8D6F-268DD5896C89}" srcOrd="0" destOrd="0" presId="urn:microsoft.com/office/officeart/2008/layout/HorizontalMultiLevelHierarchy"/>
    <dgm:cxn modelId="{479485A0-FCD2-4EE1-81BA-892790F61E15}" type="presParOf" srcId="{E33AFD93-BAC7-4ABA-96D4-7E880131FB69}" destId="{72FB0BC3-F20C-42D9-BE0C-13C86FCE930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BD86E-A32C-4F1D-9188-E98951E412C1}">
      <dsp:nvSpPr>
        <dsp:cNvPr id="0" name=""/>
        <dsp:cNvSpPr/>
      </dsp:nvSpPr>
      <dsp:spPr>
        <a:xfrm rot="10800000">
          <a:off x="1108988" y="59520"/>
          <a:ext cx="3819849" cy="441060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92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Теоретичекие</a:t>
          </a:r>
          <a:r>
            <a:rPr lang="ru-RU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и практические занятия</a:t>
          </a:r>
          <a:endParaRPr lang="ru-RU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1219253" y="59520"/>
        <a:ext cx="3709584" cy="441060"/>
      </dsp:txXfrm>
    </dsp:sp>
    <dsp:sp modelId="{A950C246-11B1-4C53-A2A2-8E6DAD4FBB2A}">
      <dsp:nvSpPr>
        <dsp:cNvPr id="0" name=""/>
        <dsp:cNvSpPr/>
      </dsp:nvSpPr>
      <dsp:spPr>
        <a:xfrm>
          <a:off x="754163" y="0"/>
          <a:ext cx="587384" cy="55648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CCFA8C-3798-4D6D-80E2-D2AA58358369}">
      <dsp:nvSpPr>
        <dsp:cNvPr id="0" name=""/>
        <dsp:cNvSpPr/>
      </dsp:nvSpPr>
      <dsp:spPr>
        <a:xfrm rot="10800000">
          <a:off x="1099079" y="674166"/>
          <a:ext cx="3819849" cy="441060"/>
        </a:xfrm>
        <a:prstGeom prst="homePlate">
          <a:avLst/>
        </a:prstGeom>
        <a:solidFill>
          <a:schemeClr val="accent5">
            <a:hueOff val="-336926"/>
            <a:satOff val="-1589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92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Участие в конкурсных мероприятиях</a:t>
          </a:r>
          <a:endParaRPr lang="ru-RU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1209344" y="674166"/>
        <a:ext cx="3709584" cy="441060"/>
      </dsp:txXfrm>
    </dsp:sp>
    <dsp:sp modelId="{1E436231-AB4B-4B11-91F2-336DBD36CA21}">
      <dsp:nvSpPr>
        <dsp:cNvPr id="0" name=""/>
        <dsp:cNvSpPr/>
      </dsp:nvSpPr>
      <dsp:spPr>
        <a:xfrm>
          <a:off x="731747" y="681691"/>
          <a:ext cx="547749" cy="57408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1000" b="-6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1C74F1-40FA-407D-B05A-6777B116CB9D}">
      <dsp:nvSpPr>
        <dsp:cNvPr id="0" name=""/>
        <dsp:cNvSpPr/>
      </dsp:nvSpPr>
      <dsp:spPr>
        <a:xfrm rot="10800000">
          <a:off x="1104807" y="1271376"/>
          <a:ext cx="3819849" cy="471550"/>
        </a:xfrm>
        <a:prstGeom prst="homePlate">
          <a:avLst/>
        </a:prstGeom>
        <a:solidFill>
          <a:schemeClr val="accent5">
            <a:hueOff val="-673852"/>
            <a:satOff val="-3178"/>
            <a:lumOff val="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92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Сетевое взаимодействие с Русским музеем </a:t>
          </a:r>
          <a:endParaRPr lang="ru-RU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1222694" y="1271376"/>
        <a:ext cx="3701962" cy="471550"/>
      </dsp:txXfrm>
    </dsp:sp>
    <dsp:sp modelId="{8E795FD8-9721-4149-BF1B-4ED89906A05F}">
      <dsp:nvSpPr>
        <dsp:cNvPr id="0" name=""/>
        <dsp:cNvSpPr/>
      </dsp:nvSpPr>
      <dsp:spPr>
        <a:xfrm>
          <a:off x="744021" y="1259396"/>
          <a:ext cx="570659" cy="55210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5CBB8-E82D-4BAB-AD68-2811448EE319}">
      <dsp:nvSpPr>
        <dsp:cNvPr id="0" name=""/>
        <dsp:cNvSpPr/>
      </dsp:nvSpPr>
      <dsp:spPr>
        <a:xfrm rot="10800000">
          <a:off x="1096536" y="1867418"/>
          <a:ext cx="3819849" cy="441060"/>
        </a:xfrm>
        <a:prstGeom prst="homePlate">
          <a:avLst/>
        </a:prstGeom>
        <a:solidFill>
          <a:schemeClr val="accent5">
            <a:hueOff val="-1010778"/>
            <a:satOff val="-4766"/>
            <a:lumOff val="11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92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Публичная демонстрация достижений </a:t>
          </a:r>
          <a:endParaRPr lang="ru-RU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1206801" y="1867418"/>
        <a:ext cx="3709584" cy="441060"/>
      </dsp:txXfrm>
    </dsp:sp>
    <dsp:sp modelId="{65AF7060-C533-4CC9-BDE2-42FC4D4C7A09}">
      <dsp:nvSpPr>
        <dsp:cNvPr id="0" name=""/>
        <dsp:cNvSpPr/>
      </dsp:nvSpPr>
      <dsp:spPr>
        <a:xfrm>
          <a:off x="760270" y="1861487"/>
          <a:ext cx="537575" cy="51076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87DE4-DD8B-41AF-B730-D659E03CB024}">
      <dsp:nvSpPr>
        <dsp:cNvPr id="0" name=""/>
        <dsp:cNvSpPr/>
      </dsp:nvSpPr>
      <dsp:spPr>
        <a:xfrm rot="10800000">
          <a:off x="1095000" y="2426847"/>
          <a:ext cx="3819849" cy="441060"/>
        </a:xfrm>
        <a:prstGeom prst="homePlate">
          <a:avLst/>
        </a:prstGeom>
        <a:solidFill>
          <a:schemeClr val="accent5">
            <a:hueOff val="-1347705"/>
            <a:satOff val="-6355"/>
            <a:lumOff val="156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92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Практика на «открытом воздухе»</a:t>
          </a:r>
          <a:endParaRPr lang="ru-RU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1205265" y="2426847"/>
        <a:ext cx="3709584" cy="441060"/>
      </dsp:txXfrm>
    </dsp:sp>
    <dsp:sp modelId="{4F8614AD-A8AC-41D6-8ECB-D26C00F84AB1}">
      <dsp:nvSpPr>
        <dsp:cNvPr id="0" name=""/>
        <dsp:cNvSpPr/>
      </dsp:nvSpPr>
      <dsp:spPr>
        <a:xfrm>
          <a:off x="789983" y="2431992"/>
          <a:ext cx="531430" cy="50937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90229-EC76-40B5-9F2A-B873DEF790FB}">
      <dsp:nvSpPr>
        <dsp:cNvPr id="0" name=""/>
        <dsp:cNvSpPr/>
      </dsp:nvSpPr>
      <dsp:spPr>
        <a:xfrm rot="10800000">
          <a:off x="1101502" y="2951426"/>
          <a:ext cx="3819849" cy="521482"/>
        </a:xfrm>
        <a:prstGeom prst="homePlate">
          <a:avLst/>
        </a:prstGeom>
        <a:solidFill>
          <a:schemeClr val="accent5">
            <a:hueOff val="-1684631"/>
            <a:satOff val="-7944"/>
            <a:lumOff val="19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92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Практическая работа  </a:t>
          </a:r>
          <a:r>
            <a:rPr lang="ru-RU" sz="1600" b="1" i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без непосредственной помощи педагога</a:t>
          </a:r>
          <a:endParaRPr lang="ru-RU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1231872" y="2951426"/>
        <a:ext cx="3689479" cy="521482"/>
      </dsp:txXfrm>
    </dsp:sp>
    <dsp:sp modelId="{36D0910F-6E85-410A-B5E0-38FD291DD0C0}">
      <dsp:nvSpPr>
        <dsp:cNvPr id="0" name=""/>
        <dsp:cNvSpPr/>
      </dsp:nvSpPr>
      <dsp:spPr>
        <a:xfrm>
          <a:off x="793306" y="2954682"/>
          <a:ext cx="557441" cy="520036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1000" b="-6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315CD-4BFB-4EDF-BFB9-ED688A18466A}">
      <dsp:nvSpPr>
        <dsp:cNvPr id="0" name=""/>
        <dsp:cNvSpPr/>
      </dsp:nvSpPr>
      <dsp:spPr>
        <a:xfrm>
          <a:off x="796759" y="678765"/>
          <a:ext cx="1814645" cy="6087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Знания</a:t>
          </a:r>
          <a:endParaRPr lang="ru-RU" sz="16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10767" y="692773"/>
        <a:ext cx="1786629" cy="450255"/>
      </dsp:txXfrm>
    </dsp:sp>
    <dsp:sp modelId="{19439A24-95F7-4A23-86CC-1AF1185B3F3E}">
      <dsp:nvSpPr>
        <dsp:cNvPr id="0" name=""/>
        <dsp:cNvSpPr/>
      </dsp:nvSpPr>
      <dsp:spPr>
        <a:xfrm>
          <a:off x="339378" y="-1800486"/>
          <a:ext cx="4553103" cy="4553103"/>
        </a:xfrm>
        <a:prstGeom prst="leftCircularArrow">
          <a:avLst>
            <a:gd name="adj1" fmla="val 1783"/>
            <a:gd name="adj2" fmla="val 212547"/>
            <a:gd name="adj3" fmla="val 1308339"/>
            <a:gd name="adj4" fmla="val 8344771"/>
            <a:gd name="adj5" fmla="val 208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solidFill>
            <a:schemeClr val="accent5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B246C08-8C8D-41F2-989B-6B4E83CA0BB7}">
      <dsp:nvSpPr>
        <dsp:cNvPr id="0" name=""/>
        <dsp:cNvSpPr/>
      </dsp:nvSpPr>
      <dsp:spPr>
        <a:xfrm>
          <a:off x="46574" y="1230477"/>
          <a:ext cx="3427426" cy="5426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Интеллектуальная информация </a:t>
          </a:r>
          <a:endParaRPr lang="ru-RU" sz="600" b="1" kern="1200" dirty="0">
            <a:solidFill>
              <a:srgbClr val="002060"/>
            </a:solidFill>
          </a:endParaRPr>
        </a:p>
      </dsp:txBody>
      <dsp:txXfrm>
        <a:off x="62468" y="1246371"/>
        <a:ext cx="3395638" cy="510861"/>
      </dsp:txXfrm>
    </dsp:sp>
    <dsp:sp modelId="{58AA7E00-3E3D-4387-955F-4838AB0B0955}">
      <dsp:nvSpPr>
        <dsp:cNvPr id="0" name=""/>
        <dsp:cNvSpPr/>
      </dsp:nvSpPr>
      <dsp:spPr>
        <a:xfrm>
          <a:off x="4634012" y="0"/>
          <a:ext cx="2192205" cy="7602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092657"/>
              <a:satOff val="-1313"/>
              <a:lumOff val="-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Личностное развитие ребенка</a:t>
          </a:r>
          <a:endParaRPr lang="ru-RU" sz="1600" b="1" i="0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51507" y="180403"/>
        <a:ext cx="2157215" cy="562342"/>
      </dsp:txXfrm>
    </dsp:sp>
    <dsp:sp modelId="{889EA77A-2F38-4D86-B2D7-3637CC90BED3}">
      <dsp:nvSpPr>
        <dsp:cNvPr id="0" name=""/>
        <dsp:cNvSpPr/>
      </dsp:nvSpPr>
      <dsp:spPr>
        <a:xfrm>
          <a:off x="6859694" y="-267345"/>
          <a:ext cx="4863681" cy="4863681"/>
        </a:xfrm>
        <a:prstGeom prst="circularArrow">
          <a:avLst>
            <a:gd name="adj1" fmla="val 1669"/>
            <a:gd name="adj2" fmla="val 198461"/>
            <a:gd name="adj3" fmla="val 19308068"/>
            <a:gd name="adj4" fmla="val 12257551"/>
            <a:gd name="adj5" fmla="val 1947"/>
          </a:avLst>
        </a:prstGeom>
        <a:gradFill rotWithShape="0">
          <a:gsLst>
            <a:gs pos="0">
              <a:schemeClr val="accent4">
                <a:hueOff val="-2185313"/>
                <a:satOff val="-2625"/>
                <a:lumOff val="-3138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4">
                <a:hueOff val="-2185313"/>
                <a:satOff val="-2625"/>
                <a:lumOff val="-3138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solidFill>
            <a:schemeClr val="accent5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355633-A4EA-46F2-9DED-A27F6BEE1FFA}">
      <dsp:nvSpPr>
        <dsp:cNvPr id="0" name=""/>
        <dsp:cNvSpPr/>
      </dsp:nvSpPr>
      <dsp:spPr>
        <a:xfrm>
          <a:off x="3703684" y="726601"/>
          <a:ext cx="4071826" cy="442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092657"/>
                <a:satOff val="-1313"/>
                <a:lumOff val="-1569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4">
                <a:hueOff val="-1092657"/>
                <a:satOff val="-1313"/>
                <a:lumOff val="-1569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Образовательные технологии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3716655" y="739572"/>
        <a:ext cx="4045884" cy="416904"/>
      </dsp:txXfrm>
    </dsp:sp>
    <dsp:sp modelId="{68DA3D29-FD8E-4F78-9A49-9E7A5B8A35AF}">
      <dsp:nvSpPr>
        <dsp:cNvPr id="0" name=""/>
        <dsp:cNvSpPr/>
      </dsp:nvSpPr>
      <dsp:spPr>
        <a:xfrm>
          <a:off x="9001508" y="718744"/>
          <a:ext cx="1825638" cy="55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185313"/>
              <a:satOff val="-2625"/>
              <a:lumOff val="-313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Навык</a:t>
          </a:r>
          <a:endParaRPr lang="ru-RU" sz="16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014174" y="731410"/>
        <a:ext cx="1800306" cy="407102"/>
      </dsp:txXfrm>
    </dsp:sp>
    <dsp:sp modelId="{311EB8FF-205B-4D69-9DF1-E4CA9DEB273D}">
      <dsp:nvSpPr>
        <dsp:cNvPr id="0" name=""/>
        <dsp:cNvSpPr/>
      </dsp:nvSpPr>
      <dsp:spPr>
        <a:xfrm>
          <a:off x="8078773" y="1269114"/>
          <a:ext cx="3467117" cy="5118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185313"/>
                <a:satOff val="-2625"/>
                <a:lumOff val="-3138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4">
                <a:hueOff val="-2185313"/>
                <a:satOff val="-2625"/>
                <a:lumOff val="-3138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Практическое решение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8093764" y="1284105"/>
        <a:ext cx="3437135" cy="4818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3AB74-B8C0-47D5-A62E-09ABC45BD04D}">
      <dsp:nvSpPr>
        <dsp:cNvPr id="0" name=""/>
        <dsp:cNvSpPr/>
      </dsp:nvSpPr>
      <dsp:spPr>
        <a:xfrm>
          <a:off x="139717" y="1605136"/>
          <a:ext cx="1690901" cy="5399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shade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Презентация</a:t>
          </a:r>
          <a:r>
            <a:rPr lang="ru-RU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Самопрезентация</a:t>
          </a:r>
          <a:endParaRPr lang="ru-RU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5533" y="1620952"/>
        <a:ext cx="1659269" cy="508365"/>
      </dsp:txXfrm>
    </dsp:sp>
    <dsp:sp modelId="{695E76ED-9BFF-4F04-B80D-CC1C40AACD42}">
      <dsp:nvSpPr>
        <dsp:cNvPr id="0" name=""/>
        <dsp:cNvSpPr/>
      </dsp:nvSpPr>
      <dsp:spPr>
        <a:xfrm>
          <a:off x="2140173" y="66373"/>
          <a:ext cx="1690901" cy="5399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shade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Портфолио</a:t>
          </a:r>
          <a:endParaRPr lang="ru-RU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55989" y="82189"/>
        <a:ext cx="1659269" cy="508365"/>
      </dsp:txXfrm>
    </dsp:sp>
    <dsp:sp modelId="{4FD78B51-32BE-4A20-BE6F-AA4F3C3DC5DF}">
      <dsp:nvSpPr>
        <dsp:cNvPr id="0" name=""/>
        <dsp:cNvSpPr/>
      </dsp:nvSpPr>
      <dsp:spPr>
        <a:xfrm>
          <a:off x="175226" y="748195"/>
          <a:ext cx="1690901" cy="5399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shade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Карта</a:t>
          </a:r>
          <a:r>
            <a:rPr lang="ru-RU" sz="1700" b="1" kern="1200" dirty="0" smtClean="0"/>
            <a:t> </a:t>
          </a:r>
          <a:r>
            <a:rPr lang="ru-RU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достижений</a:t>
          </a:r>
          <a:endParaRPr lang="ru-RU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1042" y="764011"/>
        <a:ext cx="1659269" cy="508365"/>
      </dsp:txXfrm>
    </dsp:sp>
    <dsp:sp modelId="{362DE3BE-3494-4C69-A95A-41664A2081B5}">
      <dsp:nvSpPr>
        <dsp:cNvPr id="0" name=""/>
        <dsp:cNvSpPr/>
      </dsp:nvSpPr>
      <dsp:spPr>
        <a:xfrm>
          <a:off x="0" y="2663514"/>
          <a:ext cx="1952755" cy="9598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shade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ПЕРСОНАЛЬНАЯ</a:t>
          </a:r>
          <a:r>
            <a:rPr lang="ru-RU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ВЫСТАВКА</a:t>
          </a:r>
          <a:endParaRPr lang="ru-RU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114" y="2691628"/>
        <a:ext cx="1896527" cy="903663"/>
      </dsp:txXfrm>
    </dsp:sp>
    <dsp:sp modelId="{5F26FDA0-2B33-4DE8-A3E0-3EB5F4AFE609}">
      <dsp:nvSpPr>
        <dsp:cNvPr id="0" name=""/>
        <dsp:cNvSpPr/>
      </dsp:nvSpPr>
      <dsp:spPr>
        <a:xfrm rot="18408769">
          <a:off x="1489094" y="2205207"/>
          <a:ext cx="2313690" cy="24169"/>
        </a:xfrm>
        <a:custGeom>
          <a:avLst/>
          <a:gdLst/>
          <a:ahLst/>
          <a:cxnLst/>
          <a:rect l="0" t="0" r="0" b="0"/>
          <a:pathLst>
            <a:path>
              <a:moveTo>
                <a:pt x="0" y="12084"/>
              </a:moveTo>
              <a:lnTo>
                <a:pt x="2313690" y="12084"/>
              </a:lnTo>
            </a:path>
          </a:pathLst>
        </a:custGeom>
        <a:noFill/>
        <a:ln w="15875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588097" y="2159450"/>
        <a:ext cx="115684" cy="115684"/>
      </dsp:txXfrm>
    </dsp:sp>
    <dsp:sp modelId="{8351F031-FC3E-4C5A-8D9B-F4255789061F}">
      <dsp:nvSpPr>
        <dsp:cNvPr id="0" name=""/>
        <dsp:cNvSpPr/>
      </dsp:nvSpPr>
      <dsp:spPr>
        <a:xfrm>
          <a:off x="3339124" y="1021126"/>
          <a:ext cx="1690901" cy="5399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shade val="8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Художественные работы</a:t>
          </a:r>
          <a:endParaRPr lang="ru-RU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54940" y="1036942"/>
        <a:ext cx="1659269" cy="508365"/>
      </dsp:txXfrm>
    </dsp:sp>
    <dsp:sp modelId="{24CBCDC5-173A-4BF9-AF61-21CB7BB93E4C}">
      <dsp:nvSpPr>
        <dsp:cNvPr id="0" name=""/>
        <dsp:cNvSpPr/>
      </dsp:nvSpPr>
      <dsp:spPr>
        <a:xfrm rot="18363672">
          <a:off x="4869788" y="964139"/>
          <a:ext cx="779082" cy="24169"/>
        </a:xfrm>
        <a:custGeom>
          <a:avLst/>
          <a:gdLst/>
          <a:ahLst/>
          <a:cxnLst/>
          <a:rect l="0" t="0" r="0" b="0"/>
          <a:pathLst>
            <a:path>
              <a:moveTo>
                <a:pt x="0" y="12084"/>
              </a:moveTo>
              <a:lnTo>
                <a:pt x="779082" y="12084"/>
              </a:lnTo>
            </a:path>
          </a:pathLst>
        </a:custGeom>
        <a:noFill/>
        <a:ln w="15875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39852" y="956747"/>
        <a:ext cx="38954" cy="38954"/>
      </dsp:txXfrm>
    </dsp:sp>
    <dsp:sp modelId="{23F3D685-3D28-4207-9A15-46E60533DB12}">
      <dsp:nvSpPr>
        <dsp:cNvPr id="0" name=""/>
        <dsp:cNvSpPr/>
      </dsp:nvSpPr>
      <dsp:spPr>
        <a:xfrm>
          <a:off x="5488632" y="391324"/>
          <a:ext cx="1690901" cy="5399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tint val="99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Создание работ</a:t>
          </a:r>
          <a:endParaRPr lang="ru-RU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504448" y="407140"/>
        <a:ext cx="1659269" cy="508365"/>
      </dsp:txXfrm>
    </dsp:sp>
    <dsp:sp modelId="{E22B397B-2B3C-4A51-AF69-842D30D0D5F7}">
      <dsp:nvSpPr>
        <dsp:cNvPr id="0" name=""/>
        <dsp:cNvSpPr/>
      </dsp:nvSpPr>
      <dsp:spPr>
        <a:xfrm rot="21502596">
          <a:off x="7179347" y="636024"/>
          <a:ext cx="932889" cy="24169"/>
        </a:xfrm>
        <a:custGeom>
          <a:avLst/>
          <a:gdLst/>
          <a:ahLst/>
          <a:cxnLst/>
          <a:rect l="0" t="0" r="0" b="0"/>
          <a:pathLst>
            <a:path>
              <a:moveTo>
                <a:pt x="0" y="12084"/>
              </a:moveTo>
              <a:lnTo>
                <a:pt x="932889" y="12084"/>
              </a:lnTo>
            </a:path>
          </a:pathLst>
        </a:custGeom>
        <a:noFill/>
        <a:ln w="15875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622470" y="624786"/>
        <a:ext cx="46644" cy="46644"/>
      </dsp:txXfrm>
    </dsp:sp>
    <dsp:sp modelId="{0DD4F357-D9C1-4F64-8A2A-2EB40470265C}">
      <dsp:nvSpPr>
        <dsp:cNvPr id="0" name=""/>
        <dsp:cNvSpPr/>
      </dsp:nvSpPr>
      <dsp:spPr>
        <a:xfrm>
          <a:off x="8112050" y="364895"/>
          <a:ext cx="1690901" cy="539997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Педагогическое сопровождение</a:t>
          </a:r>
          <a:endParaRPr lang="ru-RU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127866" y="380711"/>
        <a:ext cx="1659269" cy="508365"/>
      </dsp:txXfrm>
    </dsp:sp>
    <dsp:sp modelId="{C854E46C-1560-436D-A4C5-D94B1B9848CB}">
      <dsp:nvSpPr>
        <dsp:cNvPr id="0" name=""/>
        <dsp:cNvSpPr/>
      </dsp:nvSpPr>
      <dsp:spPr>
        <a:xfrm rot="3468044">
          <a:off x="6977019" y="1016088"/>
          <a:ext cx="867051" cy="24169"/>
        </a:xfrm>
        <a:custGeom>
          <a:avLst/>
          <a:gdLst/>
          <a:ahLst/>
          <a:cxnLst/>
          <a:rect l="0" t="0" r="0" b="0"/>
          <a:pathLst>
            <a:path>
              <a:moveTo>
                <a:pt x="0" y="12084"/>
              </a:moveTo>
              <a:lnTo>
                <a:pt x="867051" y="12084"/>
              </a:lnTo>
            </a:path>
          </a:pathLst>
        </a:custGeom>
        <a:noFill/>
        <a:ln w="15875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388869" y="1006496"/>
        <a:ext cx="43352" cy="43352"/>
      </dsp:txXfrm>
    </dsp:sp>
    <dsp:sp modelId="{D72D0E56-931C-47B6-8BC4-EAF8DFEB23ED}">
      <dsp:nvSpPr>
        <dsp:cNvPr id="0" name=""/>
        <dsp:cNvSpPr/>
      </dsp:nvSpPr>
      <dsp:spPr>
        <a:xfrm>
          <a:off x="7641556" y="1125023"/>
          <a:ext cx="1671507" cy="539997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Самостоятельная работа</a:t>
          </a:r>
          <a:endParaRPr lang="ru-RU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657372" y="1140839"/>
        <a:ext cx="1639875" cy="508365"/>
      </dsp:txXfrm>
    </dsp:sp>
    <dsp:sp modelId="{22E1070E-5073-4662-B23D-5983DCC35893}">
      <dsp:nvSpPr>
        <dsp:cNvPr id="0" name=""/>
        <dsp:cNvSpPr/>
      </dsp:nvSpPr>
      <dsp:spPr>
        <a:xfrm rot="9140707">
          <a:off x="7509016" y="1826970"/>
          <a:ext cx="1913338" cy="24169"/>
        </a:xfrm>
        <a:custGeom>
          <a:avLst/>
          <a:gdLst/>
          <a:ahLst/>
          <a:cxnLst/>
          <a:rect l="0" t="0" r="0" b="0"/>
          <a:pathLst>
            <a:path>
              <a:moveTo>
                <a:pt x="0" y="12084"/>
              </a:moveTo>
              <a:lnTo>
                <a:pt x="1913338" y="12084"/>
              </a:lnTo>
            </a:path>
          </a:pathLst>
        </a:custGeom>
        <a:noFill/>
        <a:ln w="15875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8417851" y="1791222"/>
        <a:ext cx="95666" cy="95666"/>
      </dsp:txXfrm>
    </dsp:sp>
    <dsp:sp modelId="{ED90841E-086C-484F-93C6-9CF9C6D3D836}">
      <dsp:nvSpPr>
        <dsp:cNvPr id="0" name=""/>
        <dsp:cNvSpPr/>
      </dsp:nvSpPr>
      <dsp:spPr>
        <a:xfrm>
          <a:off x="7618306" y="2013089"/>
          <a:ext cx="1690901" cy="539997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Взаимодействие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с родителями</a:t>
          </a:r>
          <a:endParaRPr lang="ru-RU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634122" y="2028905"/>
        <a:ext cx="1659269" cy="508365"/>
      </dsp:txXfrm>
    </dsp:sp>
    <dsp:sp modelId="{0C8F3250-203E-4340-A428-C6FB7E7E08BE}">
      <dsp:nvSpPr>
        <dsp:cNvPr id="0" name=""/>
        <dsp:cNvSpPr/>
      </dsp:nvSpPr>
      <dsp:spPr>
        <a:xfrm rot="4754769">
          <a:off x="8618548" y="2221775"/>
          <a:ext cx="1707665" cy="24169"/>
        </a:xfrm>
        <a:custGeom>
          <a:avLst/>
          <a:gdLst/>
          <a:ahLst/>
          <a:cxnLst/>
          <a:rect l="0" t="0" r="0" b="0"/>
          <a:pathLst>
            <a:path>
              <a:moveTo>
                <a:pt x="0" y="12084"/>
              </a:moveTo>
              <a:lnTo>
                <a:pt x="1707665" y="12084"/>
              </a:lnTo>
            </a:path>
          </a:pathLst>
        </a:custGeom>
        <a:noFill/>
        <a:ln w="15875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9429689" y="2191168"/>
        <a:ext cx="85383" cy="85383"/>
      </dsp:txXfrm>
    </dsp:sp>
    <dsp:sp modelId="{ECBCBD98-1271-4D8F-95D6-AEEEC1C42D27}">
      <dsp:nvSpPr>
        <dsp:cNvPr id="0" name=""/>
        <dsp:cNvSpPr/>
      </dsp:nvSpPr>
      <dsp:spPr>
        <a:xfrm>
          <a:off x="9631697" y="2802698"/>
          <a:ext cx="1690901" cy="539997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Дневник консультаций</a:t>
          </a:r>
          <a:endParaRPr lang="ru-RU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647513" y="2818514"/>
        <a:ext cx="1659269" cy="508365"/>
      </dsp:txXfrm>
    </dsp:sp>
    <dsp:sp modelId="{F2C64911-56B0-4EBB-A94F-326BD95E661D}">
      <dsp:nvSpPr>
        <dsp:cNvPr id="0" name=""/>
        <dsp:cNvSpPr/>
      </dsp:nvSpPr>
      <dsp:spPr>
        <a:xfrm rot="1668778">
          <a:off x="7008474" y="1340124"/>
          <a:ext cx="2961445" cy="24169"/>
        </a:xfrm>
        <a:custGeom>
          <a:avLst/>
          <a:gdLst/>
          <a:ahLst/>
          <a:cxnLst/>
          <a:rect l="0" t="0" r="0" b="0"/>
          <a:pathLst>
            <a:path>
              <a:moveTo>
                <a:pt x="0" y="12084"/>
              </a:moveTo>
              <a:lnTo>
                <a:pt x="2961445" y="12084"/>
              </a:lnTo>
            </a:path>
          </a:pathLst>
        </a:custGeom>
        <a:noFill/>
        <a:ln w="15875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8415161" y="1278172"/>
        <a:ext cx="148072" cy="148072"/>
      </dsp:txXfrm>
    </dsp:sp>
    <dsp:sp modelId="{179B55FB-EC75-4634-9411-F295C2130CA0}">
      <dsp:nvSpPr>
        <dsp:cNvPr id="0" name=""/>
        <dsp:cNvSpPr/>
      </dsp:nvSpPr>
      <dsp:spPr>
        <a:xfrm>
          <a:off x="9798860" y="1773095"/>
          <a:ext cx="1690901" cy="53999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ОТБОР РАБОТ</a:t>
          </a:r>
          <a:endParaRPr lang="ru-RU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814676" y="1788911"/>
        <a:ext cx="1659269" cy="508365"/>
      </dsp:txXfrm>
    </dsp:sp>
    <dsp:sp modelId="{5C4C3487-9228-4031-9F1D-715E5F46A47A}">
      <dsp:nvSpPr>
        <dsp:cNvPr id="0" name=""/>
        <dsp:cNvSpPr/>
      </dsp:nvSpPr>
      <dsp:spPr>
        <a:xfrm rot="19782845">
          <a:off x="1855893" y="2773456"/>
          <a:ext cx="1419423" cy="24169"/>
        </a:xfrm>
        <a:custGeom>
          <a:avLst/>
          <a:gdLst/>
          <a:ahLst/>
          <a:cxnLst/>
          <a:rect l="0" t="0" r="0" b="0"/>
          <a:pathLst>
            <a:path>
              <a:moveTo>
                <a:pt x="0" y="12084"/>
              </a:moveTo>
              <a:lnTo>
                <a:pt x="1419423" y="12084"/>
              </a:lnTo>
            </a:path>
          </a:pathLst>
        </a:custGeom>
        <a:noFill/>
        <a:ln w="15875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30119" y="2750055"/>
        <a:ext cx="70971" cy="70971"/>
      </dsp:txXfrm>
    </dsp:sp>
    <dsp:sp modelId="{6BC597B9-904A-4AD2-A068-0062566C3747}">
      <dsp:nvSpPr>
        <dsp:cNvPr id="0" name=""/>
        <dsp:cNvSpPr/>
      </dsp:nvSpPr>
      <dsp:spPr>
        <a:xfrm>
          <a:off x="3178454" y="2051033"/>
          <a:ext cx="1843759" cy="7531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shade val="8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Организация выставочного пространства</a:t>
          </a:r>
          <a:endParaRPr lang="ru-RU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200514" y="2073093"/>
        <a:ext cx="1799639" cy="709058"/>
      </dsp:txXfrm>
    </dsp:sp>
    <dsp:sp modelId="{B59F06EE-978B-4C4D-9FFD-F28AFAA21AC1}">
      <dsp:nvSpPr>
        <dsp:cNvPr id="0" name=""/>
        <dsp:cNvSpPr/>
      </dsp:nvSpPr>
      <dsp:spPr>
        <a:xfrm rot="18369390">
          <a:off x="4857675" y="2091518"/>
          <a:ext cx="802615" cy="24169"/>
        </a:xfrm>
        <a:custGeom>
          <a:avLst/>
          <a:gdLst/>
          <a:ahLst/>
          <a:cxnLst/>
          <a:rect l="0" t="0" r="0" b="0"/>
          <a:pathLst>
            <a:path>
              <a:moveTo>
                <a:pt x="0" y="12084"/>
              </a:moveTo>
              <a:lnTo>
                <a:pt x="802615" y="12084"/>
              </a:lnTo>
            </a:path>
          </a:pathLst>
        </a:custGeom>
        <a:noFill/>
        <a:ln w="15875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38917" y="2083538"/>
        <a:ext cx="40130" cy="40130"/>
      </dsp:txXfrm>
    </dsp:sp>
    <dsp:sp modelId="{E584FCED-3089-424B-9A54-927657356139}">
      <dsp:nvSpPr>
        <dsp:cNvPr id="0" name=""/>
        <dsp:cNvSpPr/>
      </dsp:nvSpPr>
      <dsp:spPr>
        <a:xfrm>
          <a:off x="5495751" y="1509585"/>
          <a:ext cx="1690901" cy="5399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tint val="99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Зрители</a:t>
          </a:r>
          <a:endParaRPr lang="ru-RU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511567" y="1525401"/>
        <a:ext cx="1659269" cy="508365"/>
      </dsp:txXfrm>
    </dsp:sp>
    <dsp:sp modelId="{91C62CD3-E63F-48E4-932D-18064936F8DA}">
      <dsp:nvSpPr>
        <dsp:cNvPr id="0" name=""/>
        <dsp:cNvSpPr/>
      </dsp:nvSpPr>
      <dsp:spPr>
        <a:xfrm rot="4213078">
          <a:off x="6667981" y="2505248"/>
          <a:ext cx="1568032" cy="24169"/>
        </a:xfrm>
        <a:custGeom>
          <a:avLst/>
          <a:gdLst/>
          <a:ahLst/>
          <a:cxnLst/>
          <a:rect l="0" t="0" r="0" b="0"/>
          <a:pathLst>
            <a:path>
              <a:moveTo>
                <a:pt x="0" y="12084"/>
              </a:moveTo>
              <a:lnTo>
                <a:pt x="1568032" y="12084"/>
              </a:lnTo>
            </a:path>
          </a:pathLst>
        </a:custGeom>
        <a:noFill/>
        <a:ln w="15875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412797" y="2478132"/>
        <a:ext cx="78401" cy="78401"/>
      </dsp:txXfrm>
    </dsp:sp>
    <dsp:sp modelId="{7B9ED9C2-AFAF-4B28-B4E4-BD446F79AF6D}">
      <dsp:nvSpPr>
        <dsp:cNvPr id="0" name=""/>
        <dsp:cNvSpPr/>
      </dsp:nvSpPr>
      <dsp:spPr>
        <a:xfrm>
          <a:off x="7717342" y="2985083"/>
          <a:ext cx="1690901" cy="53999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ОЦЕНКА</a:t>
          </a:r>
          <a:endParaRPr lang="ru-RU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733158" y="3000899"/>
        <a:ext cx="1659269" cy="508365"/>
      </dsp:txXfrm>
    </dsp:sp>
    <dsp:sp modelId="{B10D0B10-50A7-41CD-B426-3B1C6D205E70}">
      <dsp:nvSpPr>
        <dsp:cNvPr id="0" name=""/>
        <dsp:cNvSpPr/>
      </dsp:nvSpPr>
      <dsp:spPr>
        <a:xfrm rot="1427992">
          <a:off x="1917426" y="3299020"/>
          <a:ext cx="830867" cy="24169"/>
        </a:xfrm>
        <a:custGeom>
          <a:avLst/>
          <a:gdLst/>
          <a:ahLst/>
          <a:cxnLst/>
          <a:rect l="0" t="0" r="0" b="0"/>
          <a:pathLst>
            <a:path>
              <a:moveTo>
                <a:pt x="0" y="12084"/>
              </a:moveTo>
              <a:lnTo>
                <a:pt x="830867" y="12084"/>
              </a:lnTo>
            </a:path>
          </a:pathLst>
        </a:custGeom>
        <a:noFill/>
        <a:ln w="15875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12089" y="3290333"/>
        <a:ext cx="41543" cy="41543"/>
      </dsp:txXfrm>
    </dsp:sp>
    <dsp:sp modelId="{623025AE-B3A4-4A31-BC9A-89659FA91C85}">
      <dsp:nvSpPr>
        <dsp:cNvPr id="0" name=""/>
        <dsp:cNvSpPr/>
      </dsp:nvSpPr>
      <dsp:spPr>
        <a:xfrm>
          <a:off x="2712966" y="3208751"/>
          <a:ext cx="1690901" cy="5399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shade val="8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Подготовка  анонса и обзора</a:t>
          </a:r>
          <a:endParaRPr lang="ru-RU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728782" y="3224567"/>
        <a:ext cx="1659269" cy="508365"/>
      </dsp:txXfrm>
    </dsp:sp>
    <dsp:sp modelId="{71C7155E-D009-42CC-BACC-1003BF76A57E}">
      <dsp:nvSpPr>
        <dsp:cNvPr id="0" name=""/>
        <dsp:cNvSpPr/>
      </dsp:nvSpPr>
      <dsp:spPr>
        <a:xfrm>
          <a:off x="5428893" y="2342268"/>
          <a:ext cx="1699914" cy="5399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shade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Эксперты</a:t>
          </a:r>
          <a:endParaRPr lang="ru-RU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44709" y="2358084"/>
        <a:ext cx="1668282" cy="508365"/>
      </dsp:txXfrm>
    </dsp:sp>
    <dsp:sp modelId="{7339B408-42A7-4DAC-9C37-F6CBAD2EA323}">
      <dsp:nvSpPr>
        <dsp:cNvPr id="0" name=""/>
        <dsp:cNvSpPr/>
      </dsp:nvSpPr>
      <dsp:spPr>
        <a:xfrm>
          <a:off x="5455879" y="3108407"/>
          <a:ext cx="1601977" cy="5399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shade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Самоанализ</a:t>
          </a:r>
          <a:endParaRPr lang="ru-RU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71695" y="3124223"/>
        <a:ext cx="1570345" cy="508365"/>
      </dsp:txXfrm>
    </dsp:sp>
    <dsp:sp modelId="{0845F0D3-EC44-4596-A1FE-B5ED72533BFA}">
      <dsp:nvSpPr>
        <dsp:cNvPr id="0" name=""/>
        <dsp:cNvSpPr/>
      </dsp:nvSpPr>
      <dsp:spPr>
        <a:xfrm>
          <a:off x="5461273" y="3945691"/>
          <a:ext cx="1690901" cy="539997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Навигатор успеха</a:t>
          </a:r>
          <a:endParaRPr lang="ru-RU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77089" y="3961507"/>
        <a:ext cx="1659269" cy="508365"/>
      </dsp:txXfrm>
    </dsp:sp>
    <dsp:sp modelId="{6BD1F7B4-061F-43FE-98A5-16080C96F852}">
      <dsp:nvSpPr>
        <dsp:cNvPr id="0" name=""/>
        <dsp:cNvSpPr/>
      </dsp:nvSpPr>
      <dsp:spPr>
        <a:xfrm>
          <a:off x="3403835" y="4032679"/>
          <a:ext cx="1690901" cy="539997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Карта личностного роста</a:t>
          </a:r>
          <a:endParaRPr lang="ru-RU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19651" y="4048495"/>
        <a:ext cx="1659269" cy="508365"/>
      </dsp:txXfrm>
    </dsp:sp>
    <dsp:sp modelId="{C0A26D00-97CD-4582-903A-3AC3AA54EFD2}">
      <dsp:nvSpPr>
        <dsp:cNvPr id="0" name=""/>
        <dsp:cNvSpPr/>
      </dsp:nvSpPr>
      <dsp:spPr>
        <a:xfrm>
          <a:off x="7517596" y="4067613"/>
          <a:ext cx="1791223" cy="539997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Культурный дневник</a:t>
          </a:r>
          <a:endParaRPr lang="ru-RU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533412" y="4083429"/>
        <a:ext cx="1759591" cy="5083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597DD-7DA3-4D89-ACB8-4580A443420E}">
      <dsp:nvSpPr>
        <dsp:cNvPr id="0" name=""/>
        <dsp:cNvSpPr/>
      </dsp:nvSpPr>
      <dsp:spPr>
        <a:xfrm>
          <a:off x="3093997" y="0"/>
          <a:ext cx="5985161" cy="374072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lumMod val="40000"/>
            <a:lumOff val="60000"/>
          </a:schemeClr>
        </a:soli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D8C11D-DB0B-4F38-8DD4-60AE7B1D2202}">
      <dsp:nvSpPr>
        <dsp:cNvPr id="0" name=""/>
        <dsp:cNvSpPr/>
      </dsp:nvSpPr>
      <dsp:spPr>
        <a:xfrm>
          <a:off x="3575444" y="2897981"/>
          <a:ext cx="137658" cy="137658"/>
        </a:xfrm>
        <a:prstGeom prst="ellipse">
          <a:avLst/>
        </a:prstGeom>
        <a:solidFill>
          <a:schemeClr val="lt1"/>
        </a:solidFill>
        <a:ln w="15875" cap="flat" cmpd="sng" algn="ctr">
          <a:solidFill>
            <a:schemeClr val="accent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B78BF729-BBA6-4350-97C0-0C2C4845841E}">
      <dsp:nvSpPr>
        <dsp:cNvPr id="0" name=""/>
        <dsp:cNvSpPr/>
      </dsp:nvSpPr>
      <dsp:spPr>
        <a:xfrm>
          <a:off x="226919" y="3024997"/>
          <a:ext cx="7263084" cy="474659"/>
        </a:xfrm>
        <a:prstGeom prst="rect">
          <a:avLst/>
        </a:prstGeom>
        <a:noFill/>
        <a:ln w="9525" cap="flat" cmpd="sng" algn="ctr">
          <a:solidFill>
            <a:schemeClr val="dk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4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Самостоятельный выбор направления образовательной траектории и накопление личного опыта в поиске собственного изобразительного стиля</a:t>
          </a:r>
          <a:endParaRPr lang="ru-RU" sz="1600" b="1" i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6919" y="3024997"/>
        <a:ext cx="7263084" cy="474659"/>
      </dsp:txXfrm>
    </dsp:sp>
    <dsp:sp modelId="{22637746-E076-44D9-81F0-B8060FCCDD2E}">
      <dsp:nvSpPr>
        <dsp:cNvPr id="0" name=""/>
        <dsp:cNvSpPr/>
      </dsp:nvSpPr>
      <dsp:spPr>
        <a:xfrm>
          <a:off x="4269011" y="2136849"/>
          <a:ext cx="239406" cy="239406"/>
        </a:xfrm>
        <a:prstGeom prst="ellipse">
          <a:avLst/>
        </a:prstGeom>
        <a:solidFill>
          <a:schemeClr val="lt1"/>
        </a:solidFill>
        <a:ln w="15875" cap="flat" cmpd="sng" algn="ctr">
          <a:solidFill>
            <a:schemeClr val="accent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0B21D71E-98CA-42B9-9B68-84ABCD0F5BD8}">
      <dsp:nvSpPr>
        <dsp:cNvPr id="0" name=""/>
        <dsp:cNvSpPr/>
      </dsp:nvSpPr>
      <dsp:spPr>
        <a:xfrm>
          <a:off x="230486" y="2348764"/>
          <a:ext cx="7567333" cy="1051024"/>
        </a:xfrm>
        <a:prstGeom prst="rect">
          <a:avLst/>
        </a:prstGeom>
        <a:noFill/>
        <a:ln w="9525" cap="flat" cmpd="sng" algn="ctr">
          <a:solidFill>
            <a:schemeClr val="dk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57" tIns="0" rIns="0" bIns="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Максимальное использование материальных и интеллектуальных ресурсов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для развития таланта к рисованию (педагога , учащегося, родителей)</a:t>
          </a:r>
          <a:endParaRPr lang="ru-RU" sz="1600" b="1" i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0486" y="2348764"/>
        <a:ext cx="7567333" cy="1051024"/>
      </dsp:txXfrm>
    </dsp:sp>
    <dsp:sp modelId="{6206ABAD-3695-4124-AA76-3EF4D014DC13}">
      <dsp:nvSpPr>
        <dsp:cNvPr id="0" name=""/>
        <dsp:cNvSpPr/>
      </dsp:nvSpPr>
      <dsp:spPr>
        <a:xfrm>
          <a:off x="5029287" y="1574980"/>
          <a:ext cx="317213" cy="317213"/>
        </a:xfrm>
        <a:prstGeom prst="ellipse">
          <a:avLst/>
        </a:prstGeom>
        <a:solidFill>
          <a:schemeClr val="lt1"/>
        </a:solidFill>
        <a:ln w="15875" cap="flat" cmpd="sng" algn="ctr">
          <a:solidFill>
            <a:schemeClr val="accent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8ACF3253-D38F-4D20-BDB0-0CF7BA32DFAC}">
      <dsp:nvSpPr>
        <dsp:cNvPr id="0" name=""/>
        <dsp:cNvSpPr/>
      </dsp:nvSpPr>
      <dsp:spPr>
        <a:xfrm>
          <a:off x="192739" y="1613829"/>
          <a:ext cx="7426788" cy="665604"/>
        </a:xfrm>
        <a:prstGeom prst="rect">
          <a:avLst/>
        </a:prstGeom>
        <a:noFill/>
        <a:ln w="9525" cap="flat" cmpd="sng" algn="ctr">
          <a:solidFill>
            <a:schemeClr val="dk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085" tIns="0" rIns="0" bIns="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Саморазвитие и самосовершенствование путем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приобретенного социально значимого опыта </a:t>
          </a:r>
          <a:endParaRPr lang="ru-RU" sz="1600" b="1" i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2739" y="1613829"/>
        <a:ext cx="7426788" cy="665604"/>
      </dsp:txXfrm>
    </dsp:sp>
    <dsp:sp modelId="{252C054E-FE5F-4725-9155-A21F22B8096F}">
      <dsp:nvSpPr>
        <dsp:cNvPr id="0" name=""/>
        <dsp:cNvSpPr/>
      </dsp:nvSpPr>
      <dsp:spPr>
        <a:xfrm>
          <a:off x="5895109" y="1164367"/>
          <a:ext cx="350134" cy="331870"/>
        </a:xfrm>
        <a:prstGeom prst="ellipse">
          <a:avLst/>
        </a:prstGeom>
        <a:solidFill>
          <a:schemeClr val="lt1"/>
        </a:solidFill>
        <a:ln w="15875" cap="flat" cmpd="sng" algn="ctr">
          <a:solidFill>
            <a:schemeClr val="accent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866336F3-E15C-4A81-8662-68A92709698A}">
      <dsp:nvSpPr>
        <dsp:cNvPr id="0" name=""/>
        <dsp:cNvSpPr/>
      </dsp:nvSpPr>
      <dsp:spPr>
        <a:xfrm>
          <a:off x="7504702" y="1058625"/>
          <a:ext cx="1256883" cy="2682100"/>
        </a:xfrm>
        <a:prstGeom prst="rect">
          <a:avLst/>
        </a:prstGeom>
        <a:noFill/>
        <a:ln w="9525" cap="flat" cmpd="sng" algn="ctr">
          <a:solidFill>
            <a:schemeClr val="dk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170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7504702" y="1058625"/>
        <a:ext cx="1256883" cy="26821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4AA83-8FE7-4C72-9ED1-2324C9B9B709}">
      <dsp:nvSpPr>
        <dsp:cNvPr id="0" name=""/>
        <dsp:cNvSpPr/>
      </dsp:nvSpPr>
      <dsp:spPr>
        <a:xfrm>
          <a:off x="73844" y="0"/>
          <a:ext cx="3118287" cy="10390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Постановка конкретных измеримых целей</a:t>
          </a:r>
          <a:endParaRPr lang="ru-RU" sz="1700" kern="1200" dirty="0"/>
        </a:p>
      </dsp:txBody>
      <dsp:txXfrm>
        <a:off x="104278" y="30434"/>
        <a:ext cx="3057419" cy="978223"/>
      </dsp:txXfrm>
    </dsp:sp>
    <dsp:sp modelId="{A433F33B-5CFA-46A2-B6A5-3908A3B43006}">
      <dsp:nvSpPr>
        <dsp:cNvPr id="0" name=""/>
        <dsp:cNvSpPr/>
      </dsp:nvSpPr>
      <dsp:spPr>
        <a:xfrm rot="5400000">
          <a:off x="1438158" y="1065068"/>
          <a:ext cx="389659" cy="4675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-5400000">
        <a:off x="1492711" y="1104033"/>
        <a:ext cx="280554" cy="272761"/>
      </dsp:txXfrm>
    </dsp:sp>
    <dsp:sp modelId="{17D6CE17-FDBB-45BC-9569-8AF20F6C8854}">
      <dsp:nvSpPr>
        <dsp:cNvPr id="0" name=""/>
        <dsp:cNvSpPr/>
      </dsp:nvSpPr>
      <dsp:spPr>
        <a:xfrm>
          <a:off x="73844" y="1558636"/>
          <a:ext cx="3118287" cy="1039091"/>
        </a:xfrm>
        <a:prstGeom prst="roundRect">
          <a:avLst>
            <a:gd name="adj" fmla="val 10000"/>
          </a:avLst>
        </a:prstGeom>
        <a:solidFill>
          <a:schemeClr val="accent4">
            <a:hueOff val="-1092657"/>
            <a:satOff val="-1313"/>
            <a:lumOff val="-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Создание творческих работ</a:t>
          </a:r>
          <a:endParaRPr lang="ru-RU" sz="1700" kern="1200" dirty="0"/>
        </a:p>
      </dsp:txBody>
      <dsp:txXfrm>
        <a:off x="104278" y="1589070"/>
        <a:ext cx="3057419" cy="978223"/>
      </dsp:txXfrm>
    </dsp:sp>
    <dsp:sp modelId="{D643298C-BAF8-40B5-B3A7-3B2977249E8D}">
      <dsp:nvSpPr>
        <dsp:cNvPr id="0" name=""/>
        <dsp:cNvSpPr/>
      </dsp:nvSpPr>
      <dsp:spPr>
        <a:xfrm rot="5400000">
          <a:off x="1438158" y="2623704"/>
          <a:ext cx="389659" cy="4675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185313"/>
            <a:satOff val="-2625"/>
            <a:lumOff val="-31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-5400000">
        <a:off x="1492711" y="2662669"/>
        <a:ext cx="280554" cy="272761"/>
      </dsp:txXfrm>
    </dsp:sp>
    <dsp:sp modelId="{51AFE695-D749-45F3-804B-A1A0BBE8ABAE}">
      <dsp:nvSpPr>
        <dsp:cNvPr id="0" name=""/>
        <dsp:cNvSpPr/>
      </dsp:nvSpPr>
      <dsp:spPr>
        <a:xfrm>
          <a:off x="73844" y="3117273"/>
          <a:ext cx="3118287" cy="1039091"/>
        </a:xfrm>
        <a:prstGeom prst="roundRect">
          <a:avLst>
            <a:gd name="adj" fmla="val 10000"/>
          </a:avLst>
        </a:prstGeom>
        <a:solidFill>
          <a:schemeClr val="accent4">
            <a:hueOff val="-2185313"/>
            <a:satOff val="-2625"/>
            <a:lumOff val="-313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Развитие творческих способностей и формирование художественных навыков</a:t>
          </a:r>
          <a:endParaRPr lang="ru-RU" sz="1700" kern="1200" dirty="0"/>
        </a:p>
      </dsp:txBody>
      <dsp:txXfrm>
        <a:off x="104278" y="3147707"/>
        <a:ext cx="3057419" cy="9782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D1670-9D7D-42F1-9D1F-8AAE0C3D58A2}">
      <dsp:nvSpPr>
        <dsp:cNvPr id="0" name=""/>
        <dsp:cNvSpPr/>
      </dsp:nvSpPr>
      <dsp:spPr>
        <a:xfrm>
          <a:off x="651250" y="0"/>
          <a:ext cx="3386916" cy="10224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Выполнение определенного количества произведений в определенный период времени</a:t>
          </a:r>
          <a:endParaRPr lang="ru-RU" sz="1800" kern="1200" dirty="0"/>
        </a:p>
      </dsp:txBody>
      <dsp:txXfrm>
        <a:off x="681197" y="29947"/>
        <a:ext cx="3327022" cy="962571"/>
      </dsp:txXfrm>
    </dsp:sp>
    <dsp:sp modelId="{0BEE2E1F-DA8B-4A73-9F28-9435E3FA5079}">
      <dsp:nvSpPr>
        <dsp:cNvPr id="0" name=""/>
        <dsp:cNvSpPr/>
      </dsp:nvSpPr>
      <dsp:spPr>
        <a:xfrm rot="5400000">
          <a:off x="2152996" y="1048027"/>
          <a:ext cx="383424" cy="4601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-5400000">
        <a:off x="2206676" y="1086370"/>
        <a:ext cx="276065" cy="268397"/>
      </dsp:txXfrm>
    </dsp:sp>
    <dsp:sp modelId="{9907035D-F4B2-45DA-8290-7EF39C33D29E}">
      <dsp:nvSpPr>
        <dsp:cNvPr id="0" name=""/>
        <dsp:cNvSpPr/>
      </dsp:nvSpPr>
      <dsp:spPr>
        <a:xfrm>
          <a:off x="651250" y="1533698"/>
          <a:ext cx="3386916" cy="1022465"/>
        </a:xfrm>
        <a:prstGeom prst="roundRect">
          <a:avLst>
            <a:gd name="adj" fmla="val 10000"/>
          </a:avLst>
        </a:prstGeom>
        <a:solidFill>
          <a:schemeClr val="accent4">
            <a:hueOff val="-1092657"/>
            <a:satOff val="-1313"/>
            <a:lumOff val="-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Положительные эмоции по отношению к деятельности и их познавательная роль</a:t>
          </a:r>
          <a:endParaRPr lang="ru-RU" sz="1600" b="0" i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81197" y="1563645"/>
        <a:ext cx="3327022" cy="962571"/>
      </dsp:txXfrm>
    </dsp:sp>
    <dsp:sp modelId="{A63C86C3-D84E-42A5-87A6-1DC60DCFC3A3}">
      <dsp:nvSpPr>
        <dsp:cNvPr id="0" name=""/>
        <dsp:cNvSpPr/>
      </dsp:nvSpPr>
      <dsp:spPr>
        <a:xfrm rot="5400000">
          <a:off x="2152996" y="2581725"/>
          <a:ext cx="383424" cy="4601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185313"/>
            <a:satOff val="-2625"/>
            <a:lumOff val="-31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-5400000">
        <a:off x="2206676" y="2620068"/>
        <a:ext cx="276065" cy="268397"/>
      </dsp:txXfrm>
    </dsp:sp>
    <dsp:sp modelId="{404ACB37-201F-42D5-BECF-3D9A451E2326}">
      <dsp:nvSpPr>
        <dsp:cNvPr id="0" name=""/>
        <dsp:cNvSpPr/>
      </dsp:nvSpPr>
      <dsp:spPr>
        <a:xfrm>
          <a:off x="651250" y="3067396"/>
          <a:ext cx="3386916" cy="1022465"/>
        </a:xfrm>
        <a:prstGeom prst="roundRect">
          <a:avLst>
            <a:gd name="adj" fmla="val 10000"/>
          </a:avLst>
        </a:prstGeom>
        <a:solidFill>
          <a:schemeClr val="accent4">
            <a:hueOff val="-2185313"/>
            <a:satOff val="-2625"/>
            <a:lumOff val="-313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Наличие мотива, идущего  от     самой деятельности</a:t>
          </a:r>
          <a:endParaRPr lang="ru-RU" sz="1600" b="0" i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81197" y="3097343"/>
        <a:ext cx="3327022" cy="9625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C88BF-D2A1-4AA8-8BCF-1504BACC76F3}">
      <dsp:nvSpPr>
        <dsp:cNvPr id="0" name=""/>
        <dsp:cNvSpPr/>
      </dsp:nvSpPr>
      <dsp:spPr>
        <a:xfrm>
          <a:off x="2153742" y="4197166"/>
          <a:ext cx="286026" cy="272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3013" y="0"/>
              </a:lnTo>
              <a:lnTo>
                <a:pt x="143013" y="272510"/>
              </a:lnTo>
              <a:lnTo>
                <a:pt x="286026" y="272510"/>
              </a:lnTo>
            </a:path>
          </a:pathLst>
        </a:custGeom>
        <a:noFill/>
        <a:ln w="15875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86878" y="4323545"/>
        <a:ext cx="19753" cy="19753"/>
      </dsp:txXfrm>
    </dsp:sp>
    <dsp:sp modelId="{76CE6D51-4F30-451C-AD73-9E34F6E6C289}">
      <dsp:nvSpPr>
        <dsp:cNvPr id="0" name=""/>
        <dsp:cNvSpPr/>
      </dsp:nvSpPr>
      <dsp:spPr>
        <a:xfrm>
          <a:off x="2153742" y="3924656"/>
          <a:ext cx="286026" cy="272510"/>
        </a:xfrm>
        <a:custGeom>
          <a:avLst/>
          <a:gdLst/>
          <a:ahLst/>
          <a:cxnLst/>
          <a:rect l="0" t="0" r="0" b="0"/>
          <a:pathLst>
            <a:path>
              <a:moveTo>
                <a:pt x="0" y="272510"/>
              </a:moveTo>
              <a:lnTo>
                <a:pt x="143013" y="272510"/>
              </a:lnTo>
              <a:lnTo>
                <a:pt x="143013" y="0"/>
              </a:lnTo>
              <a:lnTo>
                <a:pt x="286026" y="0"/>
              </a:lnTo>
            </a:path>
          </a:pathLst>
        </a:custGeom>
        <a:noFill/>
        <a:ln w="15875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86878" y="4051035"/>
        <a:ext cx="19753" cy="19753"/>
      </dsp:txXfrm>
    </dsp:sp>
    <dsp:sp modelId="{AAC4B267-C6DC-426E-A954-B630BE46360D}">
      <dsp:nvSpPr>
        <dsp:cNvPr id="0" name=""/>
        <dsp:cNvSpPr/>
      </dsp:nvSpPr>
      <dsp:spPr>
        <a:xfrm>
          <a:off x="447026" y="2703708"/>
          <a:ext cx="276582" cy="1493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8291" y="0"/>
              </a:lnTo>
              <a:lnTo>
                <a:pt x="138291" y="1493458"/>
              </a:lnTo>
              <a:lnTo>
                <a:pt x="276582" y="1493458"/>
              </a:lnTo>
            </a:path>
          </a:pathLst>
        </a:custGeom>
        <a:noFill/>
        <a:ln w="158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7346" y="3412466"/>
        <a:ext cx="75942" cy="75942"/>
      </dsp:txXfrm>
    </dsp:sp>
    <dsp:sp modelId="{1C579E6C-0256-45EC-8D01-93BF8C6BDE0A}">
      <dsp:nvSpPr>
        <dsp:cNvPr id="0" name=""/>
        <dsp:cNvSpPr/>
      </dsp:nvSpPr>
      <dsp:spPr>
        <a:xfrm>
          <a:off x="2153742" y="3107126"/>
          <a:ext cx="287593" cy="272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3796" y="0"/>
              </a:lnTo>
              <a:lnTo>
                <a:pt x="143796" y="272510"/>
              </a:lnTo>
              <a:lnTo>
                <a:pt x="287593" y="272510"/>
              </a:lnTo>
            </a:path>
          </a:pathLst>
        </a:custGeom>
        <a:noFill/>
        <a:ln w="15875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87633" y="3233476"/>
        <a:ext cx="19809" cy="19809"/>
      </dsp:txXfrm>
    </dsp:sp>
    <dsp:sp modelId="{910415E2-6336-4669-A6FB-B447E5205CB6}">
      <dsp:nvSpPr>
        <dsp:cNvPr id="0" name=""/>
        <dsp:cNvSpPr/>
      </dsp:nvSpPr>
      <dsp:spPr>
        <a:xfrm>
          <a:off x="2153742" y="2834616"/>
          <a:ext cx="286026" cy="272510"/>
        </a:xfrm>
        <a:custGeom>
          <a:avLst/>
          <a:gdLst/>
          <a:ahLst/>
          <a:cxnLst/>
          <a:rect l="0" t="0" r="0" b="0"/>
          <a:pathLst>
            <a:path>
              <a:moveTo>
                <a:pt x="0" y="272510"/>
              </a:moveTo>
              <a:lnTo>
                <a:pt x="143013" y="272510"/>
              </a:lnTo>
              <a:lnTo>
                <a:pt x="143013" y="0"/>
              </a:lnTo>
              <a:lnTo>
                <a:pt x="286026" y="0"/>
              </a:lnTo>
            </a:path>
          </a:pathLst>
        </a:custGeom>
        <a:noFill/>
        <a:ln w="15875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86878" y="2960995"/>
        <a:ext cx="19753" cy="19753"/>
      </dsp:txXfrm>
    </dsp:sp>
    <dsp:sp modelId="{F983D9F1-F271-4E64-98AB-73743915455E}">
      <dsp:nvSpPr>
        <dsp:cNvPr id="0" name=""/>
        <dsp:cNvSpPr/>
      </dsp:nvSpPr>
      <dsp:spPr>
        <a:xfrm>
          <a:off x="447026" y="2703708"/>
          <a:ext cx="276582" cy="403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8291" y="0"/>
              </a:lnTo>
              <a:lnTo>
                <a:pt x="138291" y="403418"/>
              </a:lnTo>
              <a:lnTo>
                <a:pt x="276582" y="403418"/>
              </a:lnTo>
            </a:path>
          </a:pathLst>
        </a:custGeom>
        <a:noFill/>
        <a:ln w="158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73089" y="2893189"/>
        <a:ext cx="24456" cy="24456"/>
      </dsp:txXfrm>
    </dsp:sp>
    <dsp:sp modelId="{202EEB77-02D8-4907-8E43-A47A3A4C2AC4}">
      <dsp:nvSpPr>
        <dsp:cNvPr id="0" name=""/>
        <dsp:cNvSpPr/>
      </dsp:nvSpPr>
      <dsp:spPr>
        <a:xfrm>
          <a:off x="2166670" y="2017086"/>
          <a:ext cx="273098" cy="272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549" y="0"/>
              </a:lnTo>
              <a:lnTo>
                <a:pt x="136549" y="272510"/>
              </a:lnTo>
              <a:lnTo>
                <a:pt x="273098" y="272510"/>
              </a:lnTo>
            </a:path>
          </a:pathLst>
        </a:custGeom>
        <a:noFill/>
        <a:ln w="15875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93574" y="2143696"/>
        <a:ext cx="19290" cy="19290"/>
      </dsp:txXfrm>
    </dsp:sp>
    <dsp:sp modelId="{CDCBEBE8-1F31-441A-98C0-AC5FA1E17400}">
      <dsp:nvSpPr>
        <dsp:cNvPr id="0" name=""/>
        <dsp:cNvSpPr/>
      </dsp:nvSpPr>
      <dsp:spPr>
        <a:xfrm>
          <a:off x="2166670" y="1744576"/>
          <a:ext cx="273098" cy="272510"/>
        </a:xfrm>
        <a:custGeom>
          <a:avLst/>
          <a:gdLst/>
          <a:ahLst/>
          <a:cxnLst/>
          <a:rect l="0" t="0" r="0" b="0"/>
          <a:pathLst>
            <a:path>
              <a:moveTo>
                <a:pt x="0" y="272510"/>
              </a:moveTo>
              <a:lnTo>
                <a:pt x="136549" y="272510"/>
              </a:lnTo>
              <a:lnTo>
                <a:pt x="136549" y="0"/>
              </a:lnTo>
              <a:lnTo>
                <a:pt x="273098" y="0"/>
              </a:lnTo>
            </a:path>
          </a:pathLst>
        </a:custGeom>
        <a:noFill/>
        <a:ln w="15875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93574" y="1871186"/>
        <a:ext cx="19290" cy="19290"/>
      </dsp:txXfrm>
    </dsp:sp>
    <dsp:sp modelId="{47365862-01A3-41F5-8239-C7B7398A0C57}">
      <dsp:nvSpPr>
        <dsp:cNvPr id="0" name=""/>
        <dsp:cNvSpPr/>
      </dsp:nvSpPr>
      <dsp:spPr>
        <a:xfrm>
          <a:off x="447026" y="2017086"/>
          <a:ext cx="289510" cy="686622"/>
        </a:xfrm>
        <a:custGeom>
          <a:avLst/>
          <a:gdLst/>
          <a:ahLst/>
          <a:cxnLst/>
          <a:rect l="0" t="0" r="0" b="0"/>
          <a:pathLst>
            <a:path>
              <a:moveTo>
                <a:pt x="0" y="686622"/>
              </a:moveTo>
              <a:lnTo>
                <a:pt x="144755" y="686622"/>
              </a:lnTo>
              <a:lnTo>
                <a:pt x="144755" y="0"/>
              </a:lnTo>
              <a:lnTo>
                <a:pt x="289510" y="0"/>
              </a:lnTo>
            </a:path>
          </a:pathLst>
        </a:custGeom>
        <a:noFill/>
        <a:ln w="158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73153" y="2341768"/>
        <a:ext cx="37258" cy="37258"/>
      </dsp:txXfrm>
    </dsp:sp>
    <dsp:sp modelId="{3FE247D3-7424-41A7-820B-ACFC76504EF2}">
      <dsp:nvSpPr>
        <dsp:cNvPr id="0" name=""/>
        <dsp:cNvSpPr/>
      </dsp:nvSpPr>
      <dsp:spPr>
        <a:xfrm>
          <a:off x="2153742" y="1153836"/>
          <a:ext cx="2860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6026" y="45720"/>
              </a:lnTo>
            </a:path>
          </a:pathLst>
        </a:custGeom>
        <a:noFill/>
        <a:ln w="15875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89604" y="1192405"/>
        <a:ext cx="14301" cy="14301"/>
      </dsp:txXfrm>
    </dsp:sp>
    <dsp:sp modelId="{52E10BDC-E8F2-4E34-A1BD-4D625E75DB54}">
      <dsp:nvSpPr>
        <dsp:cNvPr id="0" name=""/>
        <dsp:cNvSpPr/>
      </dsp:nvSpPr>
      <dsp:spPr>
        <a:xfrm>
          <a:off x="447026" y="1199556"/>
          <a:ext cx="276582" cy="1504152"/>
        </a:xfrm>
        <a:custGeom>
          <a:avLst/>
          <a:gdLst/>
          <a:ahLst/>
          <a:cxnLst/>
          <a:rect l="0" t="0" r="0" b="0"/>
          <a:pathLst>
            <a:path>
              <a:moveTo>
                <a:pt x="0" y="1504152"/>
              </a:moveTo>
              <a:lnTo>
                <a:pt x="138291" y="1504152"/>
              </a:lnTo>
              <a:lnTo>
                <a:pt x="138291" y="0"/>
              </a:lnTo>
              <a:lnTo>
                <a:pt x="276582" y="0"/>
              </a:lnTo>
            </a:path>
          </a:pathLst>
        </a:custGeom>
        <a:noFill/>
        <a:ln w="158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7083" y="1913398"/>
        <a:ext cx="76468" cy="76468"/>
      </dsp:txXfrm>
    </dsp:sp>
    <dsp:sp modelId="{E0BE3900-B2B9-4F2F-8F32-5CB69EAF7994}">
      <dsp:nvSpPr>
        <dsp:cNvPr id="0" name=""/>
        <dsp:cNvSpPr/>
      </dsp:nvSpPr>
      <dsp:spPr>
        <a:xfrm rot="16200000">
          <a:off x="-918391" y="2485700"/>
          <a:ext cx="2294821" cy="436016"/>
        </a:xfrm>
        <a:prstGeom prst="rect">
          <a:avLst/>
        </a:prstGeom>
        <a:solidFill>
          <a:schemeClr val="accent4">
            <a:lumMod val="7500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Художественные работы</a:t>
          </a:r>
          <a:endParaRPr lang="ru-RU" sz="1600" b="1" kern="1200" dirty="0"/>
        </a:p>
      </dsp:txBody>
      <dsp:txXfrm>
        <a:off x="-918391" y="2485700"/>
        <a:ext cx="2294821" cy="436016"/>
      </dsp:txXfrm>
    </dsp:sp>
    <dsp:sp modelId="{9A7426A9-BF69-4877-84C5-C05E9350E3CA}">
      <dsp:nvSpPr>
        <dsp:cNvPr id="0" name=""/>
        <dsp:cNvSpPr/>
      </dsp:nvSpPr>
      <dsp:spPr>
        <a:xfrm>
          <a:off x="723609" y="981548"/>
          <a:ext cx="1430132" cy="436016"/>
        </a:xfrm>
        <a:prstGeom prst="rect">
          <a:avLst/>
        </a:prstGeom>
        <a:solidFill>
          <a:schemeClr val="accent4">
            <a:lumMod val="7500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Исполнительское мастерство</a:t>
          </a:r>
          <a:endParaRPr lang="ru-RU" sz="1400" b="1" kern="1200" dirty="0"/>
        </a:p>
      </dsp:txBody>
      <dsp:txXfrm>
        <a:off x="723609" y="981548"/>
        <a:ext cx="1430132" cy="436016"/>
      </dsp:txXfrm>
    </dsp:sp>
    <dsp:sp modelId="{C92BD784-6093-4F1E-B71F-8809B6707828}">
      <dsp:nvSpPr>
        <dsp:cNvPr id="0" name=""/>
        <dsp:cNvSpPr/>
      </dsp:nvSpPr>
      <dsp:spPr>
        <a:xfrm>
          <a:off x="2439768" y="981548"/>
          <a:ext cx="1404490" cy="436016"/>
        </a:xfrm>
        <a:prstGeom prst="rect">
          <a:avLst/>
        </a:prstGeom>
        <a:solidFill>
          <a:schemeClr val="accent4">
            <a:lumMod val="7500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Критерии оценки</a:t>
          </a:r>
          <a:endParaRPr lang="ru-RU" sz="1100" b="1" kern="1200" dirty="0"/>
        </a:p>
      </dsp:txBody>
      <dsp:txXfrm>
        <a:off x="2439768" y="981548"/>
        <a:ext cx="1404490" cy="436016"/>
      </dsp:txXfrm>
    </dsp:sp>
    <dsp:sp modelId="{634DAFD4-C9EB-4B38-856E-3DBDE730E484}">
      <dsp:nvSpPr>
        <dsp:cNvPr id="0" name=""/>
        <dsp:cNvSpPr/>
      </dsp:nvSpPr>
      <dsp:spPr>
        <a:xfrm>
          <a:off x="736537" y="1799078"/>
          <a:ext cx="1430132" cy="436016"/>
        </a:xfrm>
        <a:prstGeom prst="rect">
          <a:avLst/>
        </a:prstGeom>
        <a:solidFill>
          <a:schemeClr val="accent4">
            <a:lumMod val="7500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Образность</a:t>
          </a:r>
          <a:endParaRPr lang="ru-RU" sz="1400" b="1" kern="1200" dirty="0"/>
        </a:p>
      </dsp:txBody>
      <dsp:txXfrm>
        <a:off x="736537" y="1799078"/>
        <a:ext cx="1430132" cy="436016"/>
      </dsp:txXfrm>
    </dsp:sp>
    <dsp:sp modelId="{CA878E03-9F72-4C84-82BA-7E2CE7616E25}">
      <dsp:nvSpPr>
        <dsp:cNvPr id="0" name=""/>
        <dsp:cNvSpPr/>
      </dsp:nvSpPr>
      <dsp:spPr>
        <a:xfrm>
          <a:off x="2439768" y="1526568"/>
          <a:ext cx="1430132" cy="436016"/>
        </a:xfrm>
        <a:prstGeom prst="rect">
          <a:avLst/>
        </a:prstGeom>
        <a:solidFill>
          <a:schemeClr val="accent4">
            <a:lumMod val="7500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Изображение -  объект</a:t>
          </a:r>
          <a:endParaRPr lang="ru-RU" sz="1100" b="1" kern="1200" dirty="0"/>
        </a:p>
      </dsp:txBody>
      <dsp:txXfrm>
        <a:off x="2439768" y="1526568"/>
        <a:ext cx="1430132" cy="436016"/>
      </dsp:txXfrm>
    </dsp:sp>
    <dsp:sp modelId="{C1DDE282-F252-43C5-8F4D-BC6660302E22}">
      <dsp:nvSpPr>
        <dsp:cNvPr id="0" name=""/>
        <dsp:cNvSpPr/>
      </dsp:nvSpPr>
      <dsp:spPr>
        <a:xfrm>
          <a:off x="2439768" y="2071588"/>
          <a:ext cx="1430132" cy="436016"/>
        </a:xfrm>
        <a:prstGeom prst="rect">
          <a:avLst/>
        </a:prstGeom>
        <a:solidFill>
          <a:schemeClr val="accent4">
            <a:lumMod val="7500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Изображение</a:t>
          </a:r>
          <a:r>
            <a:rPr lang="ru-RU" sz="1400" b="1" kern="1200" dirty="0" smtClean="0"/>
            <a:t> – </a:t>
          </a:r>
          <a:r>
            <a:rPr lang="ru-RU" sz="1100" b="1" kern="1200" dirty="0" smtClean="0"/>
            <a:t>образ</a:t>
          </a:r>
          <a:r>
            <a:rPr lang="ru-RU" sz="1400" b="1" kern="1200" dirty="0" smtClean="0"/>
            <a:t> </a:t>
          </a:r>
          <a:r>
            <a:rPr lang="ru-RU" sz="1100" b="1" kern="1200" dirty="0" smtClean="0"/>
            <a:t>идеи</a:t>
          </a:r>
          <a:endParaRPr lang="ru-RU" sz="1400" b="1" kern="1200" dirty="0"/>
        </a:p>
      </dsp:txBody>
      <dsp:txXfrm>
        <a:off x="2439768" y="2071588"/>
        <a:ext cx="1430132" cy="436016"/>
      </dsp:txXfrm>
    </dsp:sp>
    <dsp:sp modelId="{D4F13F8A-DBB2-426F-AE97-004A26B5A96B}">
      <dsp:nvSpPr>
        <dsp:cNvPr id="0" name=""/>
        <dsp:cNvSpPr/>
      </dsp:nvSpPr>
      <dsp:spPr>
        <a:xfrm>
          <a:off x="723609" y="2889118"/>
          <a:ext cx="1430132" cy="436016"/>
        </a:xfrm>
        <a:prstGeom prst="rect">
          <a:avLst/>
        </a:prstGeom>
        <a:solidFill>
          <a:schemeClr val="accent4">
            <a:lumMod val="7500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Композиция</a:t>
          </a:r>
          <a:endParaRPr lang="ru-RU" sz="1400" b="1" kern="1200" dirty="0"/>
        </a:p>
      </dsp:txBody>
      <dsp:txXfrm>
        <a:off x="723609" y="2889118"/>
        <a:ext cx="1430132" cy="436016"/>
      </dsp:txXfrm>
    </dsp:sp>
    <dsp:sp modelId="{A48ADD5F-DBDD-4B06-9006-5BDC8291999E}">
      <dsp:nvSpPr>
        <dsp:cNvPr id="0" name=""/>
        <dsp:cNvSpPr/>
      </dsp:nvSpPr>
      <dsp:spPr>
        <a:xfrm>
          <a:off x="2439768" y="2616608"/>
          <a:ext cx="1430132" cy="436016"/>
        </a:xfrm>
        <a:prstGeom prst="rect">
          <a:avLst/>
        </a:prstGeom>
        <a:solidFill>
          <a:schemeClr val="accent4">
            <a:lumMod val="7500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Сложная</a:t>
          </a:r>
          <a:endParaRPr lang="ru-RU" sz="1400" b="1" kern="1200" dirty="0"/>
        </a:p>
      </dsp:txBody>
      <dsp:txXfrm>
        <a:off x="2439768" y="2616608"/>
        <a:ext cx="1430132" cy="436016"/>
      </dsp:txXfrm>
    </dsp:sp>
    <dsp:sp modelId="{5151EE17-C114-4938-803B-B47B75867DAA}">
      <dsp:nvSpPr>
        <dsp:cNvPr id="0" name=""/>
        <dsp:cNvSpPr/>
      </dsp:nvSpPr>
      <dsp:spPr>
        <a:xfrm>
          <a:off x="2441335" y="3161628"/>
          <a:ext cx="1430132" cy="436016"/>
        </a:xfrm>
        <a:prstGeom prst="rect">
          <a:avLst/>
        </a:prstGeom>
        <a:solidFill>
          <a:schemeClr val="accent4">
            <a:lumMod val="7500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Упрощенная</a:t>
          </a:r>
          <a:endParaRPr lang="ru-RU" sz="1100" b="1" kern="1200" dirty="0"/>
        </a:p>
      </dsp:txBody>
      <dsp:txXfrm>
        <a:off x="2441335" y="3161628"/>
        <a:ext cx="1430132" cy="436016"/>
      </dsp:txXfrm>
    </dsp:sp>
    <dsp:sp modelId="{FEEA9F3F-03F6-4CD7-9D33-D074DF289200}">
      <dsp:nvSpPr>
        <dsp:cNvPr id="0" name=""/>
        <dsp:cNvSpPr/>
      </dsp:nvSpPr>
      <dsp:spPr>
        <a:xfrm>
          <a:off x="723609" y="3979158"/>
          <a:ext cx="1430132" cy="436016"/>
        </a:xfrm>
        <a:prstGeom prst="rect">
          <a:avLst/>
        </a:prstGeom>
        <a:solidFill>
          <a:schemeClr val="accent4">
            <a:lumMod val="7500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Тематика рисунков</a:t>
          </a:r>
          <a:endParaRPr lang="ru-RU" sz="1400" b="1" kern="1200" dirty="0"/>
        </a:p>
      </dsp:txBody>
      <dsp:txXfrm>
        <a:off x="723609" y="3979158"/>
        <a:ext cx="1430132" cy="436016"/>
      </dsp:txXfrm>
    </dsp:sp>
    <dsp:sp modelId="{CFBA88FC-420A-4089-A7C9-16FF0341ACB6}">
      <dsp:nvSpPr>
        <dsp:cNvPr id="0" name=""/>
        <dsp:cNvSpPr/>
      </dsp:nvSpPr>
      <dsp:spPr>
        <a:xfrm>
          <a:off x="2439768" y="3706648"/>
          <a:ext cx="1430132" cy="436016"/>
        </a:xfrm>
        <a:prstGeom prst="rect">
          <a:avLst/>
        </a:prstGeom>
        <a:solidFill>
          <a:schemeClr val="accent4">
            <a:lumMod val="7500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Фантазия</a:t>
          </a:r>
          <a:endParaRPr lang="ru-RU" sz="1100" b="1" kern="1200" dirty="0"/>
        </a:p>
      </dsp:txBody>
      <dsp:txXfrm>
        <a:off x="2439768" y="3706648"/>
        <a:ext cx="1430132" cy="436016"/>
      </dsp:txXfrm>
    </dsp:sp>
    <dsp:sp modelId="{11BDB118-5EF3-4CEB-8D6F-268DD5896C89}">
      <dsp:nvSpPr>
        <dsp:cNvPr id="0" name=""/>
        <dsp:cNvSpPr/>
      </dsp:nvSpPr>
      <dsp:spPr>
        <a:xfrm>
          <a:off x="2439768" y="4251668"/>
          <a:ext cx="1430132" cy="436016"/>
        </a:xfrm>
        <a:prstGeom prst="rect">
          <a:avLst/>
        </a:prstGeom>
        <a:solidFill>
          <a:schemeClr val="accent4">
            <a:lumMod val="7500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Душевное</a:t>
          </a:r>
          <a:r>
            <a:rPr lang="ru-RU" sz="1400" b="1" kern="1200" dirty="0" smtClean="0"/>
            <a:t> </a:t>
          </a:r>
          <a:r>
            <a:rPr lang="ru-RU" sz="1100" b="1" kern="1200" dirty="0" smtClean="0"/>
            <a:t>состояние</a:t>
          </a:r>
          <a:endParaRPr lang="ru-RU" sz="1400" b="1" kern="1200" dirty="0"/>
        </a:p>
      </dsp:txBody>
      <dsp:txXfrm>
        <a:off x="2439768" y="4251668"/>
        <a:ext cx="1430132" cy="436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8.jpg"/><Relationship Id="rId12" Type="http://schemas.microsoft.com/office/2007/relationships/diagramDrawing" Target="../diagrams/drawing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openxmlformats.org/officeDocument/2006/relationships/diagramColors" Target="../diagrams/colors6.xml"/><Relationship Id="rId5" Type="http://schemas.openxmlformats.org/officeDocument/2006/relationships/diagramColors" Target="../diagrams/colors5.xml"/><Relationship Id="rId10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5.xml"/><Relationship Id="rId9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microsoft.com/office/2007/relationships/hdphoto" Target="../media/hdphoto1.wdp"/><Relationship Id="rId7" Type="http://schemas.openxmlformats.org/officeDocument/2006/relationships/image" Target="../media/image1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540" y="82475"/>
            <a:ext cx="11791666" cy="2541431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образовательная практика </a:t>
            </a:r>
            <a:br>
              <a:rPr lang="ru-RU" sz="4000" dirty="0" smtClean="0"/>
            </a:br>
            <a:r>
              <a:rPr lang="ru-RU" sz="4000" dirty="0" smtClean="0"/>
              <a:t>«Персональная выставка»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13332" y="3502478"/>
            <a:ext cx="8625385" cy="97762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Методическая разработка образовательной </a:t>
            </a:r>
            <a:r>
              <a:rPr lang="ru-RU" dirty="0" smtClean="0"/>
              <a:t>практики в рамках реализации Дополнительной общеразвивающей программы художественной направленности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56760" y="4615543"/>
            <a:ext cx="7635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Сокольникова Юлия Олеговна, методист</a:t>
            </a:r>
            <a:r>
              <a:rPr lang="ru-RU" dirty="0">
                <a:solidFill>
                  <a:prstClr val="black"/>
                </a:solidFill>
              </a:rPr>
              <a:t> ГБУ ДО ДДЮТ Выборгского района Санкт-Петербурга</a:t>
            </a:r>
            <a:endParaRPr lang="ru-RU" dirty="0"/>
          </a:p>
          <a:p>
            <a:r>
              <a:rPr lang="ru-RU" dirty="0" smtClean="0"/>
              <a:t>Александрова </a:t>
            </a:r>
            <a:r>
              <a:rPr lang="ru-RU" dirty="0"/>
              <a:t>Анна Михайловна, педагог дополнительного образования ГБУ ДО ДДЮТ Выборгского района Санкт-Петербурга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06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54916" y="238807"/>
            <a:ext cx="9604375" cy="58850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Результативность практики «персональная выставка»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29395" y="827315"/>
            <a:ext cx="11523265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практики «Персональная выставка» позволяет создать предметно-пространственную образовательну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среду, способствующую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развитию 4К компетенций (кооперация, коммуникация, критическое мышление, креативность) и личностных качеств всех участников образовательного процесса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0192" y="2014805"/>
            <a:ext cx="1715000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2143" y="1982947"/>
            <a:ext cx="1715000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Обучающиеся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10497" y="2014805"/>
            <a:ext cx="1715000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6285" y="2581252"/>
            <a:ext cx="4984569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Повышение мотивации к занятиям изобразительным творчеством и познавательного интереса к произведениям мировой художественной культуры</a:t>
            </a: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61382" y="4515259"/>
            <a:ext cx="2731519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Развитие родительских компетенций.</a:t>
            </a:r>
          </a:p>
          <a:p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57527" y="2648297"/>
            <a:ext cx="2769326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Вовлеченность в образовательный процесс на основе взаимовыгодного партнерства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30840" y="3598385"/>
            <a:ext cx="4973934" cy="6192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9144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B71E42"/>
              </a:buClr>
              <a:buSzPct val="100000"/>
            </a:pP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Вовлеченность 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активную осознанную деятельность в процессе освоения программы</a:t>
            </a: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9395" y="4281072"/>
            <a:ext cx="3159329" cy="11079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Совершенствование профессиональной и педагогической </a:t>
            </a: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компетенций.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33525" y="2612656"/>
            <a:ext cx="3351065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</a:t>
            </a: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ополнительный инструмент для 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выявления одаренных детей, диагностики и фиксации результатов </a:t>
            </a: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освоения программы.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61603" y="4761481"/>
            <a:ext cx="4979251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Саморазвитие, самоорганизация,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самоанализ. 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6017961" y="4405146"/>
            <a:ext cx="463363" cy="220226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10310507" y="4016782"/>
            <a:ext cx="463363" cy="220226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1677375" y="3888955"/>
            <a:ext cx="463363" cy="220226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69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8630" y="102870"/>
            <a:ext cx="11407632" cy="9494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/>
              <a:t>Место и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назначение</a:t>
            </a:r>
            <a:r>
              <a:rPr lang="ru-RU" sz="2200" dirty="0" smtClean="0"/>
              <a:t> образовательной практики в реализации дополнительной общеразвивающей программы  «Художник-живописец»</a:t>
            </a:r>
            <a:endParaRPr lang="ru-RU" sz="22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43180792"/>
              </p:ext>
            </p:extLst>
          </p:nvPr>
        </p:nvGraphicFramePr>
        <p:xfrm>
          <a:off x="251460" y="1052288"/>
          <a:ext cx="7136130" cy="416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89614278"/>
              </p:ext>
            </p:extLst>
          </p:nvPr>
        </p:nvGraphicFramePr>
        <p:xfrm>
          <a:off x="6759859" y="1577340"/>
          <a:ext cx="5744135" cy="3474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77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34938"/>
            <a:ext cx="11576050" cy="104933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Технологии, методы И формы практики                                                      «персональная выставка»</a:t>
            </a:r>
            <a:endParaRPr lang="ru-RU" sz="24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60760590"/>
              </p:ext>
            </p:extLst>
          </p:nvPr>
        </p:nvGraphicFramePr>
        <p:xfrm>
          <a:off x="339364" y="1184275"/>
          <a:ext cx="11745798" cy="2805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5901178" y="2871672"/>
            <a:ext cx="622169" cy="320512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-42454" y="3989959"/>
            <a:ext cx="46898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Технология личностно-ориентированного обучения.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Технология критического мышления.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Технология дифференцированного обучения.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Технология развивающего обучения.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47382" y="3863918"/>
            <a:ext cx="43292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Методы, обеспечивающие овладение теоретическими знаниями.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Методы, мотивирующие творческий процесс.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Методы контроля и самоконтроля.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976608" y="4162567"/>
            <a:ext cx="30061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Дискуссия.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Проблемное изложение.</a:t>
            </a:r>
            <a:endParaRPr lang="ru-RU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Творческая лаборатория.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Экскурсия.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Выставка.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33522" y="3431566"/>
            <a:ext cx="475748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ВОСПРИЯТИЕ + ПАМЯТЬ + МЫШЛЕНИЕ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7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06574" y="85958"/>
            <a:ext cx="9602787" cy="65563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ОРГАНИЗАЦИЯ ПЕРСОНАЛЬНОЙ ВЫСТАВКИ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87982" y="617842"/>
            <a:ext cx="11163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Использование метода «КЛАСТЕР» в процессе планирования мероприятия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00465748"/>
              </p:ext>
            </p:extLst>
          </p:nvPr>
        </p:nvGraphicFramePr>
        <p:xfrm>
          <a:off x="482219" y="1060899"/>
          <a:ext cx="11709781" cy="629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 flipV="1">
            <a:off x="9890467" y="2891247"/>
            <a:ext cx="436725" cy="439691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3932930" y="1767840"/>
            <a:ext cx="673904" cy="444138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929051" y="397981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081451" y="413221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1467393" y="2347910"/>
            <a:ext cx="1" cy="31885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1397725" y="1665981"/>
            <a:ext cx="1211502" cy="31885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1467393" y="3249505"/>
            <a:ext cx="0" cy="442761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7440714" y="4405027"/>
            <a:ext cx="805967" cy="180949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 flipV="1">
            <a:off x="6705600" y="4706503"/>
            <a:ext cx="1490821" cy="384149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6705600" y="4706502"/>
            <a:ext cx="0" cy="535044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5303520" y="4706502"/>
            <a:ext cx="1402080" cy="38415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 flipV="1">
            <a:off x="5477692" y="3599812"/>
            <a:ext cx="474721" cy="184908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 flipV="1">
            <a:off x="5477693" y="2373979"/>
            <a:ext cx="474720" cy="517268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5477693" y="1723323"/>
            <a:ext cx="507230" cy="650655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7661219" y="1538164"/>
            <a:ext cx="908192" cy="218228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 flipV="1">
            <a:off x="7661219" y="1767840"/>
            <a:ext cx="535202" cy="567542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 flipV="1">
            <a:off x="10028138" y="1988392"/>
            <a:ext cx="804220" cy="81291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9790742" y="2891247"/>
            <a:ext cx="540280" cy="544194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 flipV="1">
            <a:off x="9790742" y="3434846"/>
            <a:ext cx="474792" cy="43543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 flipV="1">
            <a:off x="7565994" y="3099228"/>
            <a:ext cx="680687" cy="1305799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 flipV="1">
            <a:off x="7667712" y="1813990"/>
            <a:ext cx="528709" cy="1248201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H="1" flipV="1">
            <a:off x="7628709" y="3901441"/>
            <a:ext cx="609601" cy="503587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7628709" y="3156825"/>
            <a:ext cx="518247" cy="243878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 flipH="1" flipV="1">
            <a:off x="8932399" y="3599812"/>
            <a:ext cx="11304" cy="423548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>
          <a:xfrm flipV="1">
            <a:off x="4885509" y="2891247"/>
            <a:ext cx="1066904" cy="1815255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я соединительная линия 188"/>
          <p:cNvCxnSpPr/>
          <p:nvPr/>
        </p:nvCxnSpPr>
        <p:spPr>
          <a:xfrm flipH="1">
            <a:off x="6823272" y="1984831"/>
            <a:ext cx="1" cy="628096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Прямая соединительная линия 191"/>
          <p:cNvCxnSpPr/>
          <p:nvPr/>
        </p:nvCxnSpPr>
        <p:spPr>
          <a:xfrm>
            <a:off x="6821519" y="3062191"/>
            <a:ext cx="0" cy="298264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единительная линия 194"/>
          <p:cNvCxnSpPr/>
          <p:nvPr/>
        </p:nvCxnSpPr>
        <p:spPr>
          <a:xfrm flipH="1">
            <a:off x="6821519" y="3901441"/>
            <a:ext cx="1753" cy="302919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Прямая соединительная линия 199"/>
          <p:cNvCxnSpPr/>
          <p:nvPr/>
        </p:nvCxnSpPr>
        <p:spPr>
          <a:xfrm flipV="1">
            <a:off x="9417811" y="1981194"/>
            <a:ext cx="643071" cy="195796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Прямая соединительная линия 214"/>
          <p:cNvCxnSpPr/>
          <p:nvPr/>
        </p:nvCxnSpPr>
        <p:spPr>
          <a:xfrm flipV="1">
            <a:off x="9740880" y="1981194"/>
            <a:ext cx="287258" cy="1102197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81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90974" y="387379"/>
            <a:ext cx="10610850" cy="1049337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Персональная выставка как модель индивидуализации образовательного процесса</a:t>
            </a:r>
            <a:endParaRPr lang="ru-RU" sz="2400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4268488153"/>
              </p:ext>
            </p:extLst>
          </p:nvPr>
        </p:nvGraphicFramePr>
        <p:xfrm>
          <a:off x="534037" y="2219499"/>
          <a:ext cx="11114117" cy="374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26773" y="2454181"/>
            <a:ext cx="6575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Возможность освоить </a:t>
            </a:r>
            <a:r>
              <a:rPr lang="ru-RU" sz="16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новые техники</a:t>
            </a:r>
            <a:r>
              <a:rPr lang="ru-RU" sz="16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</a:t>
            </a:r>
            <a:r>
              <a:rPr lang="ru-RU" sz="16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совершенствовать навыки  и </a:t>
            </a:r>
            <a:r>
              <a:rPr lang="ru-RU" sz="16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вырасти как </a:t>
            </a:r>
            <a:r>
              <a:rPr lang="ru-RU" sz="16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художник</a:t>
            </a:r>
            <a:endParaRPr lang="ru-RU" sz="1600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0957" y="3143749"/>
            <a:ext cx="4618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Возможность получить объективную оценку 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провести анализ собственной деятельности</a:t>
            </a:r>
            <a:endParaRPr lang="ru-RU" sz="1600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394170" y="3011191"/>
            <a:ext cx="424946" cy="424946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19" name="TextBox 18"/>
          <p:cNvSpPr txBox="1"/>
          <p:nvPr/>
        </p:nvSpPr>
        <p:spPr>
          <a:xfrm>
            <a:off x="9493136" y="2718803"/>
            <a:ext cx="2551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РАСШИРЕНИЕ ТВОРЧЕСКИХ ГОРИЗОНТОВ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</a:rPr>
              <a:t>(АРТ-ПРОГРЕСС)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3080" y="1595605"/>
            <a:ext cx="11797247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Индивидуальность художника – творческий путь + опыт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3080" y="1934159"/>
            <a:ext cx="461665" cy="40260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Персональная 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выставка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7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216131" y="273050"/>
            <a:ext cx="12408132" cy="100711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Создание художественных работ для персональной выставки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smtClean="0">
                <a:solidFill>
                  <a:prstClr val="black"/>
                </a:solidFill>
              </a:rPr>
              <a:t>как </a:t>
            </a:r>
            <a:r>
              <a:rPr lang="ru-RU" sz="2400" dirty="0">
                <a:solidFill>
                  <a:prstClr val="black"/>
                </a:solidFill>
              </a:rPr>
              <a:t>метод повышения мотивации к занятиям изобразительным искусством</a:t>
            </a:r>
            <a:endParaRPr lang="ru-RU" sz="24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46344374"/>
              </p:ext>
            </p:extLst>
          </p:nvPr>
        </p:nvGraphicFramePr>
        <p:xfrm>
          <a:off x="-90515" y="1130531"/>
          <a:ext cx="3265977" cy="4156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720" y="5334430"/>
            <a:ext cx="615142" cy="615142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62376336"/>
              </p:ext>
            </p:extLst>
          </p:nvPr>
        </p:nvGraphicFramePr>
        <p:xfrm>
          <a:off x="2975955" y="1130531"/>
          <a:ext cx="4689417" cy="4089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0" name="Группа 9"/>
          <p:cNvGrpSpPr/>
          <p:nvPr/>
        </p:nvGrpSpPr>
        <p:grpSpPr>
          <a:xfrm rot="16200000">
            <a:off x="3136497" y="1604874"/>
            <a:ext cx="467590" cy="389659"/>
            <a:chOff x="2080837" y="1104033"/>
            <a:chExt cx="467590" cy="389659"/>
          </a:xfrm>
        </p:grpSpPr>
        <p:sp>
          <p:nvSpPr>
            <p:cNvPr id="11" name="Стрелка вправо 10"/>
            <p:cNvSpPr/>
            <p:nvPr/>
          </p:nvSpPr>
          <p:spPr>
            <a:xfrm rot="5400000">
              <a:off x="2119802" y="1065068"/>
              <a:ext cx="389659" cy="46759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трелка вправо 4"/>
            <p:cNvSpPr txBox="1"/>
            <p:nvPr/>
          </p:nvSpPr>
          <p:spPr>
            <a:xfrm>
              <a:off x="2174355" y="1104033"/>
              <a:ext cx="280554" cy="2727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</p:grpSp>
      <p:grpSp>
        <p:nvGrpSpPr>
          <p:cNvPr id="13" name="Группа 12"/>
          <p:cNvGrpSpPr/>
          <p:nvPr/>
        </p:nvGrpSpPr>
        <p:grpSpPr>
          <a:xfrm rot="16200000">
            <a:off x="3136498" y="3036223"/>
            <a:ext cx="467590" cy="389659"/>
            <a:chOff x="2080837" y="1104033"/>
            <a:chExt cx="467590" cy="389659"/>
          </a:xfrm>
        </p:grpSpPr>
        <p:sp>
          <p:nvSpPr>
            <p:cNvPr id="14" name="Стрелка вправо 13"/>
            <p:cNvSpPr/>
            <p:nvPr/>
          </p:nvSpPr>
          <p:spPr>
            <a:xfrm rot="5400000">
              <a:off x="2119802" y="1065068"/>
              <a:ext cx="389659" cy="46759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трелка вправо 4"/>
            <p:cNvSpPr txBox="1"/>
            <p:nvPr/>
          </p:nvSpPr>
          <p:spPr>
            <a:xfrm>
              <a:off x="2174355" y="1104033"/>
              <a:ext cx="280554" cy="2727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</p:grpSp>
      <p:sp>
        <p:nvSpPr>
          <p:cNvPr id="19" name="Двойная стрелка влево/вправо 18"/>
          <p:cNvSpPr/>
          <p:nvPr/>
        </p:nvSpPr>
        <p:spPr>
          <a:xfrm>
            <a:off x="3075190" y="4460831"/>
            <a:ext cx="590203" cy="492758"/>
          </a:xfrm>
          <a:prstGeom prst="left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7132320" y="1054277"/>
            <a:ext cx="505968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Критерии оценки творческих 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</a:t>
            </a:r>
          </a:p>
          <a:p>
            <a:pPr algn="ctr"/>
            <a:endParaRPr lang="ru-RU" sz="8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Умение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строить композицию, соблюдая элементарные композиционные закономерности (формат, линия горизонта, симметрия и асимметрия, композиционный центр, равновесие, ритм, динамика и статика);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Разнообразие техник, используемых в работе;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Умение видеть, выделять цвета и их оттенки, получать самостоятельно различные цвета, гармонично сочетать их в художественных образах;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Содержание выполненного изображения;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Передача формы, строение предмета;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Передача пропорций предмета в изображении;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Владение </a:t>
            </a: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техникой использования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художественных </a:t>
            </a: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материалов и средств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художественной </a:t>
            </a: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выразительности;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Общее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впечатление от работы. Оригинальность, яркость и эмоциональность созданного </a:t>
            </a: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образа.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Художественный вкус, чувство меры и аккуратность всей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работы.</a:t>
            </a:r>
          </a:p>
        </p:txBody>
      </p:sp>
    </p:spTree>
    <p:extLst>
      <p:ext uri="{BB962C8B-B14F-4D97-AF65-F5344CB8AC3E}">
        <p14:creationId xmlns:p14="http://schemas.microsoft.com/office/powerpoint/2010/main" val="318977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06334" y="804519"/>
            <a:ext cx="11313622" cy="5476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Первый этап </a:t>
            </a: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подготовительный – 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аналитический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Выявление 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перспективных </a:t>
            </a:r>
            <a: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учащихся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результативность освоения </a:t>
            </a:r>
            <a: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ДОП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анализ 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базы данных результатов участия детей в </a:t>
            </a:r>
            <a: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конкурсах.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Индивидуальный выбор </a:t>
            </a:r>
            <a: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образовательного маршрута, темпа, 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исходя из познавательного интереса и мотивации учащегося.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Перевод индивидуального интереса учащегося в побуждение к конкретной деятельности.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выбор (совместно с учащимся и родителями) конкурсов, выставок для представления работ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Выбор средства достижения цели - организация персональной выставки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выбор темы выставки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отбор вместе с ребёнком и его родителями рисунков для выставки.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2"/>
              <a:tabLst>
                <a:tab pos="270510" algn="l"/>
              </a:tabLst>
            </a:pP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Второй этап – организационный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Подготовка материала для выступления.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Организация пространства для комфортного просмотра выставки.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Оформление выставки и размещение работ.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    Третий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этап – презентационный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редставление 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автором своих работ учащимся группы и гостям выставки.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раткий 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самоанализ </a:t>
            </a:r>
            <a: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учащимся, педагогом 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пройденного пути, достигнутых результатов.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раткий 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рассказ о планах на будущее в данном виде деятельности.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тветы 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автора на вопросы зрителей и репортера который придёт на выставку для того чтобы взять интервью.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4"/>
              <a:tabLst>
                <a:tab pos="270510" algn="l"/>
              </a:tabLst>
            </a:pP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Четвертый этап - рефлексия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arenR"/>
              <a:tabLst>
                <a:tab pos="270510" algn="l"/>
              </a:tabLst>
            </a:pPr>
            <a: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Эссе 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(отзыв) учащегося о выставке. (развитие способности к самооценке, анализу происходящих в себе изменений, критериев и факторов индивидуального прогресса).</a:t>
            </a:r>
            <a:b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7915" y="389227"/>
            <a:ext cx="9604375" cy="616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/>
              <a:t>Основные этапы Организации персональной выставки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828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3800" y="1862343"/>
            <a:ext cx="2809670" cy="32316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написать обзор?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Внимательно рассмотреть всю экспозицию.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Оценить выставку в целом.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Выделить основную тему.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Оценить последовательность расстановки произведений (с точки зрения погружения в тему).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Выделить отдельную (или отдельные) работы, если возможно.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Сделать краткие заметки о создании изображений (использование линий, формы, цвета, затенения, света).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Выразить собственное мнение</a:t>
            </a:r>
          </a:p>
          <a:p>
            <a:r>
              <a:rPr lang="ru-RU" sz="12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(какие мыли и чувства вызывает?).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24292" y="171147"/>
            <a:ext cx="9604375" cy="5229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 формы </a:t>
            </a:r>
            <a:r>
              <a:rPr lang="ru-RU" sz="2400" dirty="0" smtClean="0"/>
              <a:t>организации деятельности учащихся </a:t>
            </a:r>
            <a:br>
              <a:rPr lang="ru-RU" sz="2400" dirty="0" smtClean="0"/>
            </a:b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93800" y="822360"/>
            <a:ext cx="324174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Индивидуальная работа</a:t>
            </a:r>
          </a:p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удожественный критик интервьюер  </a:t>
            </a:r>
            <a:endParaRPr lang="ru-RU" sz="16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58682" y="865725"/>
            <a:ext cx="318369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Коллективная работа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дискуссионный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клуб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64976764"/>
              </p:ext>
            </p:extLst>
          </p:nvPr>
        </p:nvGraphicFramePr>
        <p:xfrm>
          <a:off x="8187182" y="865725"/>
          <a:ext cx="3871468" cy="5669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28973" y="2212387"/>
            <a:ext cx="3265608" cy="32316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Какие вопросы задать в интервью?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Сколько лет рисуешь и. как часто</a:t>
            </a:r>
            <a:r>
              <a:rPr lang="ru-RU" sz="12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ru-RU" sz="1200" i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2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когда рисование перешло в увлечение?)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начале творческого пути.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Возникал ли у тебя страх «белого листа», если да, то как ты его преодолела?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Какие темы или тема тебе ближе всего? Что вдохновляет на новые идеи?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Есть ли предпочтения в выборе техники и средств, чем любишь рисовать?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Поддерживают ли твое увлечение близкие?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Ведешь ли собственную страничку художника в социальных сетях?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Планируешь ли сделать увлечение профессией или это хобби?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9293" y="811483"/>
            <a:ext cx="3228683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Командная работа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куратор выставки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организаторы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03469" y="1852186"/>
            <a:ext cx="2640330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План подготовки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Выбор помещения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Помощь в размещении работ.</a:t>
            </a:r>
          </a:p>
          <a:p>
            <a:r>
              <a:rPr lang="ru-RU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( на основе законов композиции и          	</a:t>
            </a:r>
            <a:r>
              <a:rPr lang="ru-RU" sz="1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цветоведения</a:t>
            </a:r>
            <a:r>
              <a:rPr lang="ru-RU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Подготовка рекламной информации.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Подготовка приглашений на выставку.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Фото и видеосъемка.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0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2CE6C4-8D8E-8737-6DC1-0CEFB3B7DC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037" t="15447" r="11217" b="33008"/>
          <a:stretch/>
        </p:blipFill>
        <p:spPr>
          <a:xfrm>
            <a:off x="269116" y="1279131"/>
            <a:ext cx="1801322" cy="24935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68E53C-9AAA-2494-1FC9-783E9633C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323" y="4006976"/>
            <a:ext cx="2227797" cy="16587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6AD3029-DC20-0FA8-76F0-459B7B72BB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897" t="5386" r="19055" b="7826"/>
          <a:stretch/>
        </p:blipFill>
        <p:spPr>
          <a:xfrm rot="16200000">
            <a:off x="7608442" y="1285729"/>
            <a:ext cx="2269177" cy="16705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4C1176-E753-72AA-11B5-5474DB98508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890" t="5589" r="16768" b="6809"/>
          <a:stretch/>
        </p:blipFill>
        <p:spPr>
          <a:xfrm rot="16200000">
            <a:off x="7490275" y="3799875"/>
            <a:ext cx="2456996" cy="17190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1046980" y="6317689"/>
            <a:ext cx="10272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СРАВНИТЕЛЬНЫЙ АНАЛИЗ РАБОТ, ПРЕДСТАВЛЕННЫХ УЧАЩИМСЯ НА ПЕРСОНАЛЬНОЙ ВЫСТАВКЕ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290002" y="51365"/>
            <a:ext cx="9604375" cy="6592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/>
              <a:t>Педагогическая диагностика как средство управления качеством образовательного процесса </a:t>
            </a: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221" y="945973"/>
            <a:ext cx="1788706" cy="260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882" y="1762385"/>
            <a:ext cx="1867105" cy="26850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TextBox 13"/>
          <p:cNvSpPr txBox="1"/>
          <p:nvPr/>
        </p:nvSpPr>
        <p:spPr>
          <a:xfrm>
            <a:off x="143386" y="858366"/>
            <a:ext cx="173535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2020-2021 год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9839882" y="1061215"/>
            <a:ext cx="175153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2022-2023 год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739947" y="4541936"/>
            <a:ext cx="2308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rgbClr val="002060"/>
                </a:solidFill>
              </a:rPr>
              <a:t>Рисунок - единая композиция с учетом соразмерности</a:t>
            </a:r>
            <a:r>
              <a:rPr lang="ru-RU" sz="1600" i="1" dirty="0">
                <a:solidFill>
                  <a:srgbClr val="002060"/>
                </a:solidFill>
              </a:rPr>
              <a:t>, </a:t>
            </a:r>
            <a:r>
              <a:rPr lang="ru-RU" sz="1600" i="1" dirty="0" smtClean="0">
                <a:solidFill>
                  <a:srgbClr val="002060"/>
                </a:solidFill>
              </a:rPr>
              <a:t>пропорциональности форм, </a:t>
            </a:r>
            <a:r>
              <a:rPr lang="ru-RU" sz="1600" i="1" dirty="0">
                <a:solidFill>
                  <a:srgbClr val="002060"/>
                </a:solidFill>
              </a:rPr>
              <a:t>перспективных </a:t>
            </a:r>
            <a:r>
              <a:rPr lang="ru-RU" sz="1600" i="1" dirty="0" smtClean="0">
                <a:solidFill>
                  <a:srgbClr val="002060"/>
                </a:solidFill>
              </a:rPr>
              <a:t>сокращений. </a:t>
            </a:r>
            <a:endParaRPr lang="ru-RU" sz="1600" i="1" dirty="0">
              <a:solidFill>
                <a:srgbClr val="00206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454212"/>
              </p:ext>
            </p:extLst>
          </p:nvPr>
        </p:nvGraphicFramePr>
        <p:xfrm>
          <a:off x="4430000" y="1162899"/>
          <a:ext cx="3167664" cy="470247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744186">
                  <a:extLst>
                    <a:ext uri="{9D8B030D-6E8A-4147-A177-3AD203B41FA5}">
                      <a16:colId xmlns:a16="http://schemas.microsoft.com/office/drawing/2014/main" val="3449678455"/>
                    </a:ext>
                  </a:extLst>
                </a:gridCol>
                <a:gridCol w="727480">
                  <a:extLst>
                    <a:ext uri="{9D8B030D-6E8A-4147-A177-3AD203B41FA5}">
                      <a16:colId xmlns:a16="http://schemas.microsoft.com/office/drawing/2014/main" val="2685329733"/>
                    </a:ext>
                  </a:extLst>
                </a:gridCol>
                <a:gridCol w="695998">
                  <a:extLst>
                    <a:ext uri="{9D8B030D-6E8A-4147-A177-3AD203B41FA5}">
                      <a16:colId xmlns:a16="http://schemas.microsoft.com/office/drawing/2014/main" val="3260880670"/>
                    </a:ext>
                  </a:extLst>
                </a:gridCol>
              </a:tblGrid>
              <a:tr h="40243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Критерии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2021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2023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009523"/>
                  </a:ext>
                </a:extLst>
              </a:tr>
              <a:tr h="62846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Композиционное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решение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ru-RU" sz="16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ru-RU" sz="16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+++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0911012"/>
                  </a:ext>
                </a:extLst>
              </a:tr>
              <a:tr h="62846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Пропорции, размеры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326923"/>
                  </a:ext>
                </a:extLst>
              </a:tr>
              <a:tr h="115770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Соблюдение масштаба по отношению к натуре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4835822"/>
                  </a:ext>
                </a:extLst>
              </a:tr>
              <a:tr h="62846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Проработка деталей рисунка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++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5164417"/>
                  </a:ext>
                </a:extLst>
              </a:tr>
              <a:tr h="62846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Работа в разных цветовых гаммах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7031561"/>
                  </a:ext>
                </a:extLst>
              </a:tr>
              <a:tr h="62846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Работа в разных техниках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+ +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9471959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1692" y="3904956"/>
            <a:ext cx="19327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Рисунок - художественный объект, в котором</a:t>
            </a:r>
          </a:p>
          <a:p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</a:t>
            </a:r>
            <a:r>
              <a:rPr lang="ru-RU" sz="16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ехническая сторона и фактура изображения важнее содержания.</a:t>
            </a:r>
            <a:endParaRPr lang="ru-RU" sz="1600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20647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2272</TotalTime>
  <Words>1058</Words>
  <Application>Microsoft Office PowerPoint</Application>
  <PresentationFormat>Широкоэкранный</PresentationFormat>
  <Paragraphs>197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Gill Sans MT</vt:lpstr>
      <vt:lpstr>Symbol</vt:lpstr>
      <vt:lpstr>Times New Roman</vt:lpstr>
      <vt:lpstr>Wingdings</vt:lpstr>
      <vt:lpstr>Gallery</vt:lpstr>
      <vt:lpstr>образовательная практика  «Персональная выставка»</vt:lpstr>
      <vt:lpstr>Презентация PowerPoint</vt:lpstr>
      <vt:lpstr>Технологии, методы И формы практики                                                      «персональная выставка»</vt:lpstr>
      <vt:lpstr>ОРГАНИЗАЦИЯ ПЕРСОНАЛЬНОЙ ВЫСТАВКИ</vt:lpstr>
      <vt:lpstr>Персональная выставка как модель индивидуализации образовательного процесса</vt:lpstr>
      <vt:lpstr>Создание художественных работ для персональной выставки как метод повышения мотивации к занятиям изобразительным искусством</vt:lpstr>
      <vt:lpstr>Презентация PowerPoint</vt:lpstr>
      <vt:lpstr> формы организации деятельности учащихся  </vt:lpstr>
      <vt:lpstr>Презентация PowerPoint</vt:lpstr>
      <vt:lpstr>Результативность практики «персональная выставка»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Панель методик и технологий образовательной практики «Персональная выставка»</dc:title>
  <dc:creator>Юля</dc:creator>
  <cp:lastModifiedBy>Юля</cp:lastModifiedBy>
  <cp:revision>167</cp:revision>
  <dcterms:created xsi:type="dcterms:W3CDTF">2023-04-15T21:36:29Z</dcterms:created>
  <dcterms:modified xsi:type="dcterms:W3CDTF">2023-06-15T19:32:56Z</dcterms:modified>
</cp:coreProperties>
</file>